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5"/>
  </p:sldMasterIdLst>
  <p:notesMasterIdLst>
    <p:notesMasterId r:id="rId63"/>
  </p:notesMasterIdLst>
  <p:handoutMasterIdLst>
    <p:handoutMasterId r:id="rId64"/>
  </p:handoutMasterIdLst>
  <p:sldIdLst>
    <p:sldId id="281" r:id="rId6"/>
    <p:sldId id="327" r:id="rId7"/>
    <p:sldId id="8428" r:id="rId8"/>
    <p:sldId id="284" r:id="rId9"/>
    <p:sldId id="8454" r:id="rId10"/>
    <p:sldId id="8414" r:id="rId11"/>
    <p:sldId id="321" r:id="rId12"/>
    <p:sldId id="326" r:id="rId13"/>
    <p:sldId id="8413" r:id="rId14"/>
    <p:sldId id="8481" r:id="rId15"/>
    <p:sldId id="322" r:id="rId16"/>
    <p:sldId id="501" r:id="rId17"/>
    <p:sldId id="323" r:id="rId18"/>
    <p:sldId id="331" r:id="rId19"/>
    <p:sldId id="8439" r:id="rId20"/>
    <p:sldId id="8455" r:id="rId21"/>
    <p:sldId id="8456" r:id="rId22"/>
    <p:sldId id="8416" r:id="rId23"/>
    <p:sldId id="320" r:id="rId24"/>
    <p:sldId id="8483" r:id="rId25"/>
    <p:sldId id="8458" r:id="rId26"/>
    <p:sldId id="8446" r:id="rId27"/>
    <p:sldId id="8418" r:id="rId28"/>
    <p:sldId id="8476" r:id="rId29"/>
    <p:sldId id="8477" r:id="rId30"/>
    <p:sldId id="285" r:id="rId31"/>
    <p:sldId id="286" r:id="rId32"/>
    <p:sldId id="259" r:id="rId33"/>
    <p:sldId id="260" r:id="rId34"/>
    <p:sldId id="261" r:id="rId35"/>
    <p:sldId id="8427" r:id="rId36"/>
    <p:sldId id="8366" r:id="rId37"/>
    <p:sldId id="8479" r:id="rId38"/>
    <p:sldId id="8482" r:id="rId39"/>
    <p:sldId id="302" r:id="rId40"/>
    <p:sldId id="8374" r:id="rId41"/>
    <p:sldId id="8389" r:id="rId42"/>
    <p:sldId id="8385" r:id="rId43"/>
    <p:sldId id="8390" r:id="rId44"/>
    <p:sldId id="8391" r:id="rId45"/>
    <p:sldId id="256" r:id="rId46"/>
    <p:sldId id="8394" r:id="rId47"/>
    <p:sldId id="8469" r:id="rId48"/>
    <p:sldId id="8468" r:id="rId49"/>
    <p:sldId id="8436" r:id="rId50"/>
    <p:sldId id="8438" r:id="rId51"/>
    <p:sldId id="8467" r:id="rId52"/>
    <p:sldId id="8480" r:id="rId53"/>
    <p:sldId id="8466" r:id="rId54"/>
    <p:sldId id="8465" r:id="rId55"/>
    <p:sldId id="8464" r:id="rId56"/>
    <p:sldId id="8463" r:id="rId57"/>
    <p:sldId id="8471" r:id="rId58"/>
    <p:sldId id="8472" r:id="rId59"/>
    <p:sldId id="8473" r:id="rId60"/>
    <p:sldId id="8475" r:id="rId61"/>
    <p:sldId id="8337" r:id="rId6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61"/>
    <a:srgbClr val="FFFFFF"/>
    <a:srgbClr val="203662"/>
    <a:srgbClr val="D9DDE4"/>
    <a:srgbClr val="909BB1"/>
    <a:srgbClr val="909BB0"/>
    <a:srgbClr val="C6CAC6"/>
    <a:srgbClr val="8CA6D9"/>
    <a:srgbClr val="C50F3C"/>
    <a:srgbClr val="688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5615E-1337-9543-B8A4-1CDD95FFE9F5}" v="531" dt="2021-09-17T12:40:18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7"/>
    <p:restoredTop sz="86517"/>
  </p:normalViewPr>
  <p:slideViewPr>
    <p:cSldViewPr snapToGrid="0" snapToObjects="1">
      <p:cViewPr varScale="1">
        <p:scale>
          <a:sx n="91" d="100"/>
          <a:sy n="91" d="100"/>
        </p:scale>
        <p:origin x="224" y="512"/>
      </p:cViewPr>
      <p:guideLst/>
    </p:cSldViewPr>
  </p:slideViewPr>
  <p:outlineViewPr>
    <p:cViewPr>
      <p:scale>
        <a:sx n="33" d="100"/>
        <a:sy n="33" d="100"/>
      </p:scale>
      <p:origin x="0" y="-210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39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Wildfire" userId="a5e9c79b-82aa-4c95-a302-529348dd9c19" providerId="ADAL" clId="{1E85615E-1337-9543-B8A4-1CDD95FFE9F5}"/>
    <pc:docChg chg="undo custSel addSld delSld modSld sldOrd">
      <pc:chgData name="Jeremy Wildfire" userId="a5e9c79b-82aa-4c95-a302-529348dd9c19" providerId="ADAL" clId="{1E85615E-1337-9543-B8A4-1CDD95FFE9F5}" dt="2021-09-17T12:40:49.151" v="1428" actId="1035"/>
      <pc:docMkLst>
        <pc:docMk/>
      </pc:docMkLst>
      <pc:sldChg chg="modSp add mod ord">
        <pc:chgData name="Jeremy Wildfire" userId="a5e9c79b-82aa-4c95-a302-529348dd9c19" providerId="ADAL" clId="{1E85615E-1337-9543-B8A4-1CDD95FFE9F5}" dt="2021-09-16T16:09:14.201" v="951" actId="20578"/>
        <pc:sldMkLst>
          <pc:docMk/>
          <pc:sldMk cId="239652738" sldId="256"/>
        </pc:sldMkLst>
        <pc:spChg chg="mod">
          <ac:chgData name="Jeremy Wildfire" userId="a5e9c79b-82aa-4c95-a302-529348dd9c19" providerId="ADAL" clId="{1E85615E-1337-9543-B8A4-1CDD95FFE9F5}" dt="2021-09-16T16:05:28.944" v="920" actId="14100"/>
          <ac:spMkLst>
            <pc:docMk/>
            <pc:sldMk cId="239652738" sldId="256"/>
            <ac:spMk id="70" creationId="{217F3F23-05A6-4552-A25D-04EA9A25DD7B}"/>
          </ac:spMkLst>
        </pc:spChg>
      </pc:sldChg>
      <pc:sldChg chg="addSp delSp modSp mod">
        <pc:chgData name="Jeremy Wildfire" userId="a5e9c79b-82aa-4c95-a302-529348dd9c19" providerId="ADAL" clId="{1E85615E-1337-9543-B8A4-1CDD95FFE9F5}" dt="2021-09-16T15:49:41.871" v="722"/>
        <pc:sldMkLst>
          <pc:docMk/>
          <pc:sldMk cId="399801418" sldId="259"/>
        </pc:sldMkLst>
        <pc:spChg chg="add mod">
          <ac:chgData name="Jeremy Wildfire" userId="a5e9c79b-82aa-4c95-a302-529348dd9c19" providerId="ADAL" clId="{1E85615E-1337-9543-B8A4-1CDD95FFE9F5}" dt="2021-09-16T15:49:32.432" v="718" actId="1076"/>
          <ac:spMkLst>
            <pc:docMk/>
            <pc:sldMk cId="399801418" sldId="259"/>
            <ac:spMk id="5" creationId="{998B3ABD-B63E-3144-AA21-CFC5C235465A}"/>
          </ac:spMkLst>
        </pc:spChg>
        <pc:spChg chg="del mod">
          <ac:chgData name="Jeremy Wildfire" userId="a5e9c79b-82aa-4c95-a302-529348dd9c19" providerId="ADAL" clId="{1E85615E-1337-9543-B8A4-1CDD95FFE9F5}" dt="2021-09-16T15:49:41.871" v="722"/>
          <ac:spMkLst>
            <pc:docMk/>
            <pc:sldMk cId="399801418" sldId="259"/>
            <ac:spMk id="6" creationId="{6950AB58-6BBA-814A-A5D4-3B411E99E200}"/>
          </ac:spMkLst>
        </pc:spChg>
        <pc:picChg chg="mod">
          <ac:chgData name="Jeremy Wildfire" userId="a5e9c79b-82aa-4c95-a302-529348dd9c19" providerId="ADAL" clId="{1E85615E-1337-9543-B8A4-1CDD95FFE9F5}" dt="2021-09-16T15:49:38.311" v="720" actId="1076"/>
          <ac:picMkLst>
            <pc:docMk/>
            <pc:sldMk cId="399801418" sldId="259"/>
            <ac:picMk id="4" creationId="{6D3024EF-D2EB-8E4D-9630-F6712E94E69A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5:49:57.575" v="745" actId="1035"/>
        <pc:sldMkLst>
          <pc:docMk/>
          <pc:sldMk cId="1425116594" sldId="260"/>
        </pc:sldMkLst>
        <pc:spChg chg="del mod">
          <ac:chgData name="Jeremy Wildfire" userId="a5e9c79b-82aa-4c95-a302-529348dd9c19" providerId="ADAL" clId="{1E85615E-1337-9543-B8A4-1CDD95FFE9F5}" dt="2021-09-16T15:49:44.087" v="723" actId="478"/>
          <ac:spMkLst>
            <pc:docMk/>
            <pc:sldMk cId="1425116594" sldId="260"/>
            <ac:spMk id="5" creationId="{9AD60385-9ABF-4748-98D9-66A18774FAB5}"/>
          </ac:spMkLst>
        </pc:spChg>
        <pc:spChg chg="add mod">
          <ac:chgData name="Jeremy Wildfire" userId="a5e9c79b-82aa-4c95-a302-529348dd9c19" providerId="ADAL" clId="{1E85615E-1337-9543-B8A4-1CDD95FFE9F5}" dt="2021-09-16T15:49:44.560" v="724"/>
          <ac:spMkLst>
            <pc:docMk/>
            <pc:sldMk cId="1425116594" sldId="260"/>
            <ac:spMk id="6" creationId="{BF99FB1C-D872-6144-9CFB-981B287A25A7}"/>
          </ac:spMkLst>
        </pc:spChg>
        <pc:spChg chg="mod">
          <ac:chgData name="Jeremy Wildfire" userId="a5e9c79b-82aa-4c95-a302-529348dd9c19" providerId="ADAL" clId="{1E85615E-1337-9543-B8A4-1CDD95FFE9F5}" dt="2021-09-16T15:49:57.575" v="745" actId="1035"/>
          <ac:spMkLst>
            <pc:docMk/>
            <pc:sldMk cId="1425116594" sldId="260"/>
            <ac:spMk id="7" creationId="{7FC1CED7-894A-7D4D-8CAF-0DEA66849BE4}"/>
          </ac:spMkLst>
        </pc:spChg>
        <pc:picChg chg="mod">
          <ac:chgData name="Jeremy Wildfire" userId="a5e9c79b-82aa-4c95-a302-529348dd9c19" providerId="ADAL" clId="{1E85615E-1337-9543-B8A4-1CDD95FFE9F5}" dt="2021-09-16T15:49:57.575" v="745" actId="1035"/>
          <ac:picMkLst>
            <pc:docMk/>
            <pc:sldMk cId="1425116594" sldId="260"/>
            <ac:picMk id="3" creationId="{ECCE95B2-C6BF-7541-81FC-1F9EBE49C289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5:55:35.802" v="906" actId="14100"/>
        <pc:sldMkLst>
          <pc:docMk/>
          <pc:sldMk cId="2858434262" sldId="261"/>
        </pc:sldMkLst>
        <pc:spChg chg="del mod">
          <ac:chgData name="Jeremy Wildfire" userId="a5e9c79b-82aa-4c95-a302-529348dd9c19" providerId="ADAL" clId="{1E85615E-1337-9543-B8A4-1CDD95FFE9F5}" dt="2021-09-16T15:51:48.929" v="895" actId="478"/>
          <ac:spMkLst>
            <pc:docMk/>
            <pc:sldMk cId="2858434262" sldId="261"/>
            <ac:spMk id="8" creationId="{B9E73361-2EA0-D54C-B670-BFBFF63E374B}"/>
          </ac:spMkLst>
        </pc:spChg>
        <pc:spChg chg="add mod">
          <ac:chgData name="Jeremy Wildfire" userId="a5e9c79b-82aa-4c95-a302-529348dd9c19" providerId="ADAL" clId="{1E85615E-1337-9543-B8A4-1CDD95FFE9F5}" dt="2021-09-16T15:55:35.802" v="906" actId="14100"/>
          <ac:spMkLst>
            <pc:docMk/>
            <pc:sldMk cId="2858434262" sldId="261"/>
            <ac:spMk id="12" creationId="{750D38EE-73E8-3743-A45A-724966DB6128}"/>
          </ac:spMkLst>
        </pc:spChg>
      </pc:sldChg>
      <pc:sldChg chg="ord">
        <pc:chgData name="Jeremy Wildfire" userId="a5e9c79b-82aa-4c95-a302-529348dd9c19" providerId="ADAL" clId="{1E85615E-1337-9543-B8A4-1CDD95FFE9F5}" dt="2021-09-16T15:03:39.133" v="0" actId="20578"/>
        <pc:sldMkLst>
          <pc:docMk/>
          <pc:sldMk cId="1310176871" sldId="284"/>
        </pc:sldMkLst>
      </pc:sldChg>
      <pc:sldChg chg="addSp delSp modSp mod">
        <pc:chgData name="Jeremy Wildfire" userId="a5e9c79b-82aa-4c95-a302-529348dd9c19" providerId="ADAL" clId="{1E85615E-1337-9543-B8A4-1CDD95FFE9F5}" dt="2021-09-16T15:34:24.002" v="447" actId="1076"/>
        <pc:sldMkLst>
          <pc:docMk/>
          <pc:sldMk cId="2849226023" sldId="285"/>
        </pc:sldMkLst>
        <pc:spChg chg="del">
          <ac:chgData name="Jeremy Wildfire" userId="a5e9c79b-82aa-4c95-a302-529348dd9c19" providerId="ADAL" clId="{1E85615E-1337-9543-B8A4-1CDD95FFE9F5}" dt="2021-09-16T15:29:49.890" v="331" actId="478"/>
          <ac:spMkLst>
            <pc:docMk/>
            <pc:sldMk cId="2849226023" sldId="285"/>
            <ac:spMk id="2" creationId="{00000000-0000-0000-0000-000000000000}"/>
          </ac:spMkLst>
        </pc:spChg>
        <pc:spChg chg="del mod">
          <ac:chgData name="Jeremy Wildfire" userId="a5e9c79b-82aa-4c95-a302-529348dd9c19" providerId="ADAL" clId="{1E85615E-1337-9543-B8A4-1CDD95FFE9F5}" dt="2021-09-16T15:27:23.112" v="268"/>
          <ac:spMkLst>
            <pc:docMk/>
            <pc:sldMk cId="2849226023" sldId="285"/>
            <ac:spMk id="3" creationId="{00000000-0000-0000-0000-000000000000}"/>
          </ac:spMkLst>
        </pc:spChg>
        <pc:spChg chg="del">
          <ac:chgData name="Jeremy Wildfire" userId="a5e9c79b-82aa-4c95-a302-529348dd9c19" providerId="ADAL" clId="{1E85615E-1337-9543-B8A4-1CDD95FFE9F5}" dt="2021-09-16T15:26:55.420" v="267" actId="478"/>
          <ac:spMkLst>
            <pc:docMk/>
            <pc:sldMk cId="2849226023" sldId="285"/>
            <ac:spMk id="4" creationId="{2E9BA9D6-A325-E142-A026-4A5B6A6AD7B5}"/>
          </ac:spMkLst>
        </pc:spChg>
        <pc:spChg chg="add del mod">
          <ac:chgData name="Jeremy Wildfire" userId="a5e9c79b-82aa-4c95-a302-529348dd9c19" providerId="ADAL" clId="{1E85615E-1337-9543-B8A4-1CDD95FFE9F5}" dt="2021-09-16T15:34:24.002" v="447" actId="1076"/>
          <ac:spMkLst>
            <pc:docMk/>
            <pc:sldMk cId="2849226023" sldId="285"/>
            <ac:spMk id="6" creationId="{B4B520C9-A196-1948-8A82-1244015CEDB0}"/>
          </ac:spMkLst>
        </pc:spChg>
        <pc:spChg chg="add del mod">
          <ac:chgData name="Jeremy Wildfire" userId="a5e9c79b-82aa-4c95-a302-529348dd9c19" providerId="ADAL" clId="{1E85615E-1337-9543-B8A4-1CDD95FFE9F5}" dt="2021-09-16T15:33:48.080" v="424" actId="1076"/>
          <ac:spMkLst>
            <pc:docMk/>
            <pc:sldMk cId="2849226023" sldId="285"/>
            <ac:spMk id="7" creationId="{587A50A1-5BD8-214A-AB77-092A6D255853}"/>
          </ac:spMkLst>
        </pc:spChg>
        <pc:spChg chg="add del mod">
          <ac:chgData name="Jeremy Wildfire" userId="a5e9c79b-82aa-4c95-a302-529348dd9c19" providerId="ADAL" clId="{1E85615E-1337-9543-B8A4-1CDD95FFE9F5}" dt="2021-09-16T15:30:42.690" v="342" actId="478"/>
          <ac:spMkLst>
            <pc:docMk/>
            <pc:sldMk cId="2849226023" sldId="285"/>
            <ac:spMk id="14" creationId="{C2301400-9155-694F-8221-F0B37CC3C7BC}"/>
          </ac:spMkLst>
        </pc:spChg>
        <pc:spChg chg="add del mod">
          <ac:chgData name="Jeremy Wildfire" userId="a5e9c79b-82aa-4c95-a302-529348dd9c19" providerId="ADAL" clId="{1E85615E-1337-9543-B8A4-1CDD95FFE9F5}" dt="2021-09-16T15:31:21.746" v="357" actId="21"/>
          <ac:spMkLst>
            <pc:docMk/>
            <pc:sldMk cId="2849226023" sldId="285"/>
            <ac:spMk id="17" creationId="{518A437D-A383-254B-931B-4DB35AFCB440}"/>
          </ac:spMkLst>
        </pc:spChg>
        <pc:spChg chg="add mod">
          <ac:chgData name="Jeremy Wildfire" userId="a5e9c79b-82aa-4c95-a302-529348dd9c19" providerId="ADAL" clId="{1E85615E-1337-9543-B8A4-1CDD95FFE9F5}" dt="2021-09-16T15:34:05.201" v="438" actId="1076"/>
          <ac:spMkLst>
            <pc:docMk/>
            <pc:sldMk cId="2849226023" sldId="285"/>
            <ac:spMk id="18" creationId="{8270A1C2-8A25-9F46-952A-5EF58959950F}"/>
          </ac:spMkLst>
        </pc:spChg>
        <pc:spChg chg="add mod">
          <ac:chgData name="Jeremy Wildfire" userId="a5e9c79b-82aa-4c95-a302-529348dd9c19" providerId="ADAL" clId="{1E85615E-1337-9543-B8A4-1CDD95FFE9F5}" dt="2021-09-16T15:34:19.242" v="446" actId="1076"/>
          <ac:spMkLst>
            <pc:docMk/>
            <pc:sldMk cId="2849226023" sldId="285"/>
            <ac:spMk id="19" creationId="{133770BF-C547-0B4F-9078-9AE7A277D511}"/>
          </ac:spMkLst>
        </pc:spChg>
        <pc:picChg chg="add del mod">
          <ac:chgData name="Jeremy Wildfire" userId="a5e9c79b-82aa-4c95-a302-529348dd9c19" providerId="ADAL" clId="{1E85615E-1337-9543-B8A4-1CDD95FFE9F5}" dt="2021-09-16T15:33:49.341" v="425" actId="1076"/>
          <ac:picMkLst>
            <pc:docMk/>
            <pc:sldMk cId="2849226023" sldId="285"/>
            <ac:picMk id="5" creationId="{B7E8C331-EC88-7147-AEC6-FA84BF584082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8" creationId="{8E829375-077F-0F49-8437-1E233E701B8C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9" creationId="{E88180DF-372F-3943-A194-AC90B27F61F7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10" creationId="{BE52679E-32DB-FD4B-A047-72973CE4830C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11" creationId="{D5CC121C-FAB5-0A41-8997-881887034718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12" creationId="{0D9E16D2-72B9-EC4B-80FE-B32E9C07AA35}"/>
          </ac:picMkLst>
        </pc:picChg>
        <pc:picChg chg="add del mod">
          <ac:chgData name="Jeremy Wildfire" userId="a5e9c79b-82aa-4c95-a302-529348dd9c19" providerId="ADAL" clId="{1E85615E-1337-9543-B8A4-1CDD95FFE9F5}" dt="2021-09-16T15:31:28.536" v="360" actId="21"/>
          <ac:picMkLst>
            <pc:docMk/>
            <pc:sldMk cId="2849226023" sldId="285"/>
            <ac:picMk id="15" creationId="{F0E4602B-39A1-B34A-88FA-5A0CD4B14A2B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5:48:42.424" v="688" actId="1076"/>
        <pc:sldMkLst>
          <pc:docMk/>
          <pc:sldMk cId="349504127" sldId="286"/>
        </pc:sldMkLst>
        <pc:spChg chg="del">
          <ac:chgData name="Jeremy Wildfire" userId="a5e9c79b-82aa-4c95-a302-529348dd9c19" providerId="ADAL" clId="{1E85615E-1337-9543-B8A4-1CDD95FFE9F5}" dt="2021-09-16T15:48:23.982" v="682" actId="478"/>
          <ac:spMkLst>
            <pc:docMk/>
            <pc:sldMk cId="349504127" sldId="286"/>
            <ac:spMk id="2" creationId="{7212DED8-DE4E-A246-9910-016143F11C6C}"/>
          </ac:spMkLst>
        </pc:spChg>
        <pc:spChg chg="mod">
          <ac:chgData name="Jeremy Wildfire" userId="a5e9c79b-82aa-4c95-a302-529348dd9c19" providerId="ADAL" clId="{1E85615E-1337-9543-B8A4-1CDD95FFE9F5}" dt="2021-09-16T15:41:59.947" v="498" actId="21"/>
          <ac:spMkLst>
            <pc:docMk/>
            <pc:sldMk cId="349504127" sldId="286"/>
            <ac:spMk id="3" creationId="{063B283A-C197-DB49-AE39-AEDB88DC01FD}"/>
          </ac:spMkLst>
        </pc:spChg>
        <pc:spChg chg="del">
          <ac:chgData name="Jeremy Wildfire" userId="a5e9c79b-82aa-4c95-a302-529348dd9c19" providerId="ADAL" clId="{1E85615E-1337-9543-B8A4-1CDD95FFE9F5}" dt="2021-09-16T15:42:03.892" v="499" actId="478"/>
          <ac:spMkLst>
            <pc:docMk/>
            <pc:sldMk cId="349504127" sldId="286"/>
            <ac:spMk id="4" creationId="{47F2DCB3-0309-F84A-81C7-F6020B5149F2}"/>
          </ac:spMkLst>
        </pc:spChg>
        <pc:spChg chg="add mod">
          <ac:chgData name="Jeremy Wildfire" userId="a5e9c79b-82aa-4c95-a302-529348dd9c19" providerId="ADAL" clId="{1E85615E-1337-9543-B8A4-1CDD95FFE9F5}" dt="2021-09-16T15:48:38.848" v="687" actId="1076"/>
          <ac:spMkLst>
            <pc:docMk/>
            <pc:sldMk cId="349504127" sldId="286"/>
            <ac:spMk id="7" creationId="{0E30A5F0-A7CB-014F-B112-98DD57A27F70}"/>
          </ac:spMkLst>
        </pc:spChg>
        <pc:spChg chg="add mod">
          <ac:chgData name="Jeremy Wildfire" userId="a5e9c79b-82aa-4c95-a302-529348dd9c19" providerId="ADAL" clId="{1E85615E-1337-9543-B8A4-1CDD95FFE9F5}" dt="2021-09-16T15:48:33.650" v="686" actId="1076"/>
          <ac:spMkLst>
            <pc:docMk/>
            <pc:sldMk cId="349504127" sldId="286"/>
            <ac:spMk id="10" creationId="{6A819C7E-E689-BB42-8A0F-C1B8D731DC5C}"/>
          </ac:spMkLst>
        </pc:spChg>
        <pc:spChg chg="add del mod">
          <ac:chgData name="Jeremy Wildfire" userId="a5e9c79b-82aa-4c95-a302-529348dd9c19" providerId="ADAL" clId="{1E85615E-1337-9543-B8A4-1CDD95FFE9F5}" dt="2021-09-16T15:48:20.048" v="681"/>
          <ac:spMkLst>
            <pc:docMk/>
            <pc:sldMk cId="349504127" sldId="286"/>
            <ac:spMk id="11" creationId="{4D026555-688B-9D43-AF57-8B5BD3DD6A5F}"/>
          </ac:spMkLst>
        </pc:spChg>
        <pc:spChg chg="add mod">
          <ac:chgData name="Jeremy Wildfire" userId="a5e9c79b-82aa-4c95-a302-529348dd9c19" providerId="ADAL" clId="{1E85615E-1337-9543-B8A4-1CDD95FFE9F5}" dt="2021-09-16T15:48:17.432" v="679" actId="12789"/>
          <ac:spMkLst>
            <pc:docMk/>
            <pc:sldMk cId="349504127" sldId="286"/>
            <ac:spMk id="14" creationId="{A1D9CEF8-CA66-414C-9B46-06386C04ACD6}"/>
          </ac:spMkLst>
        </pc:spChg>
        <pc:spChg chg="add mod">
          <ac:chgData name="Jeremy Wildfire" userId="a5e9c79b-82aa-4c95-a302-529348dd9c19" providerId="ADAL" clId="{1E85615E-1337-9543-B8A4-1CDD95FFE9F5}" dt="2021-09-16T15:48:17.432" v="679" actId="12789"/>
          <ac:spMkLst>
            <pc:docMk/>
            <pc:sldMk cId="349504127" sldId="286"/>
            <ac:spMk id="16" creationId="{4CBFD5E3-3616-AE47-B241-A421B84362D1}"/>
          </ac:spMkLst>
        </pc:spChg>
        <pc:spChg chg="add del mod">
          <ac:chgData name="Jeremy Wildfire" userId="a5e9c79b-82aa-4c95-a302-529348dd9c19" providerId="ADAL" clId="{1E85615E-1337-9543-B8A4-1CDD95FFE9F5}" dt="2021-09-16T15:48:25.629" v="683" actId="478"/>
          <ac:spMkLst>
            <pc:docMk/>
            <pc:sldMk cId="349504127" sldId="286"/>
            <ac:spMk id="17" creationId="{954B53B6-BC2A-CF41-AF84-D015030EF04A}"/>
          </ac:spMkLst>
        </pc:spChg>
        <pc:spChg chg="add mod">
          <ac:chgData name="Jeremy Wildfire" userId="a5e9c79b-82aa-4c95-a302-529348dd9c19" providerId="ADAL" clId="{1E85615E-1337-9543-B8A4-1CDD95FFE9F5}" dt="2021-09-16T15:48:17.432" v="679" actId="12789"/>
          <ac:spMkLst>
            <pc:docMk/>
            <pc:sldMk cId="349504127" sldId="286"/>
            <ac:spMk id="19" creationId="{1A51EB93-091F-FD40-9BDC-D7CF40DA9BA5}"/>
          </ac:spMkLst>
        </pc:spChg>
        <pc:picChg chg="add mod">
          <ac:chgData name="Jeremy Wildfire" userId="a5e9c79b-82aa-4c95-a302-529348dd9c19" providerId="ADAL" clId="{1E85615E-1337-9543-B8A4-1CDD95FFE9F5}" dt="2021-09-16T15:48:28.701" v="684" actId="14100"/>
          <ac:picMkLst>
            <pc:docMk/>
            <pc:sldMk cId="349504127" sldId="286"/>
            <ac:picMk id="6" creationId="{7CE0E641-104B-6A48-947E-67DD52A9E63B}"/>
          </ac:picMkLst>
        </pc:picChg>
        <pc:picChg chg="add mod">
          <ac:chgData name="Jeremy Wildfire" userId="a5e9c79b-82aa-4c95-a302-529348dd9c19" providerId="ADAL" clId="{1E85615E-1337-9543-B8A4-1CDD95FFE9F5}" dt="2021-09-16T15:48:30.929" v="685" actId="14100"/>
          <ac:picMkLst>
            <pc:docMk/>
            <pc:sldMk cId="349504127" sldId="286"/>
            <ac:picMk id="9" creationId="{D7EB4F08-4545-BD4E-BBB0-36442CF165C7}"/>
          </ac:picMkLst>
        </pc:picChg>
        <pc:picChg chg="add mod">
          <ac:chgData name="Jeremy Wildfire" userId="a5e9c79b-82aa-4c95-a302-529348dd9c19" providerId="ADAL" clId="{1E85615E-1337-9543-B8A4-1CDD95FFE9F5}" dt="2021-09-16T15:44:39.143" v="586" actId="1076"/>
          <ac:picMkLst>
            <pc:docMk/>
            <pc:sldMk cId="349504127" sldId="286"/>
            <ac:picMk id="13" creationId="{B73F67A6-7391-424C-8C9F-007261009C13}"/>
          </ac:picMkLst>
        </pc:picChg>
        <pc:picChg chg="add mod">
          <ac:chgData name="Jeremy Wildfire" userId="a5e9c79b-82aa-4c95-a302-529348dd9c19" providerId="ADAL" clId="{1E85615E-1337-9543-B8A4-1CDD95FFE9F5}" dt="2021-09-16T15:48:42.424" v="688" actId="1076"/>
          <ac:picMkLst>
            <pc:docMk/>
            <pc:sldMk cId="349504127" sldId="286"/>
            <ac:picMk id="2050" creationId="{B1930DD3-D8A7-D44E-BF4F-B9959D712E8A}"/>
          </ac:picMkLst>
        </pc:picChg>
        <pc:picChg chg="add del">
          <ac:chgData name="Jeremy Wildfire" userId="a5e9c79b-82aa-4c95-a302-529348dd9c19" providerId="ADAL" clId="{1E85615E-1337-9543-B8A4-1CDD95FFE9F5}" dt="2021-09-16T15:46:52.252" v="634"/>
          <ac:picMkLst>
            <pc:docMk/>
            <pc:sldMk cId="349504127" sldId="286"/>
            <ac:picMk id="2052" creationId="{06D3A255-E47C-A74D-B96A-2ADDFBD95738}"/>
          </ac:picMkLst>
        </pc:picChg>
        <pc:picChg chg="add mod">
          <ac:chgData name="Jeremy Wildfire" userId="a5e9c79b-82aa-4c95-a302-529348dd9c19" providerId="ADAL" clId="{1E85615E-1337-9543-B8A4-1CDD95FFE9F5}" dt="2021-09-16T15:47:40.402" v="638" actId="1076"/>
          <ac:picMkLst>
            <pc:docMk/>
            <pc:sldMk cId="349504127" sldId="286"/>
            <ac:picMk id="2054" creationId="{4DF75B02-7321-384E-850E-FD0E2E9610D5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5:15:21.558" v="262" actId="12789"/>
        <pc:sldMkLst>
          <pc:docMk/>
          <pc:sldMk cId="1498632017" sldId="320"/>
        </pc:sldMkLst>
        <pc:spChg chg="del">
          <ac:chgData name="Jeremy Wildfire" userId="a5e9c79b-82aa-4c95-a302-529348dd9c19" providerId="ADAL" clId="{1E85615E-1337-9543-B8A4-1CDD95FFE9F5}" dt="2021-09-16T15:07:06.643" v="32" actId="478"/>
          <ac:spMkLst>
            <pc:docMk/>
            <pc:sldMk cId="1498632017" sldId="320"/>
            <ac:spMk id="2" creationId="{41B6D412-8FC8-D546-B05D-F2D5B6B0E59F}"/>
          </ac:spMkLst>
        </pc:spChg>
        <pc:spChg chg="del mod">
          <ac:chgData name="Jeremy Wildfire" userId="a5e9c79b-82aa-4c95-a302-529348dd9c19" providerId="ADAL" clId="{1E85615E-1337-9543-B8A4-1CDD95FFE9F5}" dt="2021-09-16T15:07:27.438" v="40" actId="478"/>
          <ac:spMkLst>
            <pc:docMk/>
            <pc:sldMk cId="1498632017" sldId="320"/>
            <ac:spMk id="3" creationId="{52076AE9-BBE7-FB42-A29C-ED4931C988A5}"/>
          </ac:spMkLst>
        </pc:spChg>
        <pc:spChg chg="del">
          <ac:chgData name="Jeremy Wildfire" userId="a5e9c79b-82aa-4c95-a302-529348dd9c19" providerId="ADAL" clId="{1E85615E-1337-9543-B8A4-1CDD95FFE9F5}" dt="2021-09-16T15:10:30.213" v="138" actId="478"/>
          <ac:spMkLst>
            <pc:docMk/>
            <pc:sldMk cId="1498632017" sldId="320"/>
            <ac:spMk id="5" creationId="{FE6D5538-46D1-DE4C-AD49-2398C7C3FC14}"/>
          </ac:spMkLst>
        </pc:spChg>
        <pc:spChg chg="add mod">
          <ac:chgData name="Jeremy Wildfire" userId="a5e9c79b-82aa-4c95-a302-529348dd9c19" providerId="ADAL" clId="{1E85615E-1337-9543-B8A4-1CDD95FFE9F5}" dt="2021-09-16T15:07:22.218" v="38" actId="1076"/>
          <ac:spMkLst>
            <pc:docMk/>
            <pc:sldMk cId="1498632017" sldId="320"/>
            <ac:spMk id="6" creationId="{1A014A7B-16FD-FF47-9803-E2B87D8432E8}"/>
          </ac:spMkLst>
        </pc:spChg>
        <pc:spChg chg="add mod">
          <ac:chgData name="Jeremy Wildfire" userId="a5e9c79b-82aa-4c95-a302-529348dd9c19" providerId="ADAL" clId="{1E85615E-1337-9543-B8A4-1CDD95FFE9F5}" dt="2021-09-16T15:15:06.392" v="261" actId="12789"/>
          <ac:spMkLst>
            <pc:docMk/>
            <pc:sldMk cId="1498632017" sldId="320"/>
            <ac:spMk id="7" creationId="{C5EE35F1-A889-0E44-9EE6-9CC1FA627CA5}"/>
          </ac:spMkLst>
        </pc:spChg>
        <pc:spChg chg="add mod">
          <ac:chgData name="Jeremy Wildfire" userId="a5e9c79b-82aa-4c95-a302-529348dd9c19" providerId="ADAL" clId="{1E85615E-1337-9543-B8A4-1CDD95FFE9F5}" dt="2021-09-16T15:15:06.392" v="261" actId="12789"/>
          <ac:spMkLst>
            <pc:docMk/>
            <pc:sldMk cId="1498632017" sldId="320"/>
            <ac:spMk id="10" creationId="{C9F64148-1210-5740-90C0-103913071718}"/>
          </ac:spMkLst>
        </pc:spChg>
        <pc:spChg chg="add mod">
          <ac:chgData name="Jeremy Wildfire" userId="a5e9c79b-82aa-4c95-a302-529348dd9c19" providerId="ADAL" clId="{1E85615E-1337-9543-B8A4-1CDD95FFE9F5}" dt="2021-09-16T15:15:06.392" v="261" actId="12789"/>
          <ac:spMkLst>
            <pc:docMk/>
            <pc:sldMk cId="1498632017" sldId="320"/>
            <ac:spMk id="11" creationId="{3AFD2829-1122-DF44-8C02-4FBF9F9129A3}"/>
          </ac:spMkLst>
        </pc:spChg>
        <pc:spChg chg="add mod">
          <ac:chgData name="Jeremy Wildfire" userId="a5e9c79b-82aa-4c95-a302-529348dd9c19" providerId="ADAL" clId="{1E85615E-1337-9543-B8A4-1CDD95FFE9F5}" dt="2021-09-16T15:15:06.392" v="261" actId="12789"/>
          <ac:spMkLst>
            <pc:docMk/>
            <pc:sldMk cId="1498632017" sldId="320"/>
            <ac:spMk id="13" creationId="{F1DF5158-EBA5-3343-9DB5-7B1FF2A42657}"/>
          </ac:spMkLst>
        </pc:spChg>
        <pc:spChg chg="add mod">
          <ac:chgData name="Jeremy Wildfire" userId="a5e9c79b-82aa-4c95-a302-529348dd9c19" providerId="ADAL" clId="{1E85615E-1337-9543-B8A4-1CDD95FFE9F5}" dt="2021-09-16T15:15:21.558" v="262" actId="12789"/>
          <ac:spMkLst>
            <pc:docMk/>
            <pc:sldMk cId="1498632017" sldId="320"/>
            <ac:spMk id="14" creationId="{E316E06B-025D-CC4B-A990-27217D9603C6}"/>
          </ac:spMkLst>
        </pc:spChg>
        <pc:spChg chg="add mod">
          <ac:chgData name="Jeremy Wildfire" userId="a5e9c79b-82aa-4c95-a302-529348dd9c19" providerId="ADAL" clId="{1E85615E-1337-9543-B8A4-1CDD95FFE9F5}" dt="2021-09-16T15:15:21.558" v="262" actId="12789"/>
          <ac:spMkLst>
            <pc:docMk/>
            <pc:sldMk cId="1498632017" sldId="320"/>
            <ac:spMk id="15" creationId="{4FFD074F-E8DB-AE40-AD83-C94D234D6B4C}"/>
          </ac:spMkLst>
        </pc:spChg>
        <pc:spChg chg="add mod">
          <ac:chgData name="Jeremy Wildfire" userId="a5e9c79b-82aa-4c95-a302-529348dd9c19" providerId="ADAL" clId="{1E85615E-1337-9543-B8A4-1CDD95FFE9F5}" dt="2021-09-16T15:15:21.558" v="262" actId="12789"/>
          <ac:spMkLst>
            <pc:docMk/>
            <pc:sldMk cId="1498632017" sldId="320"/>
            <ac:spMk id="16" creationId="{D17145E6-CA26-C14B-9796-66176ADE7927}"/>
          </ac:spMkLst>
        </pc:spChg>
        <pc:picChg chg="add mod">
          <ac:chgData name="Jeremy Wildfire" userId="a5e9c79b-82aa-4c95-a302-529348dd9c19" providerId="ADAL" clId="{1E85615E-1337-9543-B8A4-1CDD95FFE9F5}" dt="2021-09-16T15:14:43.566" v="260" actId="1076"/>
          <ac:picMkLst>
            <pc:docMk/>
            <pc:sldMk cId="1498632017" sldId="320"/>
            <ac:picMk id="9" creationId="{E94F3C75-FA9A-AF43-BE57-87E075AAA9A6}"/>
          </ac:picMkLst>
        </pc:picChg>
        <pc:picChg chg="add mod">
          <ac:chgData name="Jeremy Wildfire" userId="a5e9c79b-82aa-4c95-a302-529348dd9c19" providerId="ADAL" clId="{1E85615E-1337-9543-B8A4-1CDD95FFE9F5}" dt="2021-09-16T15:14:33.564" v="259" actId="1076"/>
          <ac:picMkLst>
            <pc:docMk/>
            <pc:sldMk cId="1498632017" sldId="320"/>
            <ac:picMk id="12" creationId="{66557A64-5057-D742-A053-4FFA675CAFEE}"/>
          </ac:picMkLst>
        </pc:picChg>
        <pc:picChg chg="add mod">
          <ac:chgData name="Jeremy Wildfire" userId="a5e9c79b-82aa-4c95-a302-529348dd9c19" providerId="ADAL" clId="{1E85615E-1337-9543-B8A4-1CDD95FFE9F5}" dt="2021-09-16T15:07:23.994" v="39" actId="1076"/>
          <ac:picMkLst>
            <pc:docMk/>
            <pc:sldMk cId="1498632017" sldId="320"/>
            <ac:picMk id="1026" creationId="{C0BCCCA7-6108-1C43-9C2E-F08DBD40330F}"/>
          </ac:picMkLst>
        </pc:picChg>
        <pc:picChg chg="add mod">
          <ac:chgData name="Jeremy Wildfire" userId="a5e9c79b-82aa-4c95-a302-529348dd9c19" providerId="ADAL" clId="{1E85615E-1337-9543-B8A4-1CDD95FFE9F5}" dt="2021-09-16T15:14:28.951" v="258" actId="1076"/>
          <ac:picMkLst>
            <pc:docMk/>
            <pc:sldMk cId="1498632017" sldId="320"/>
            <ac:picMk id="1028" creationId="{EB61B5E9-FFE6-6B48-9C62-A0E1A0C230D7}"/>
          </ac:picMkLst>
        </pc:picChg>
        <pc:picChg chg="add mod">
          <ac:chgData name="Jeremy Wildfire" userId="a5e9c79b-82aa-4c95-a302-529348dd9c19" providerId="ADAL" clId="{1E85615E-1337-9543-B8A4-1CDD95FFE9F5}" dt="2021-09-16T15:14:07.497" v="243" actId="1076"/>
          <ac:picMkLst>
            <pc:docMk/>
            <pc:sldMk cId="1498632017" sldId="320"/>
            <ac:picMk id="1030" creationId="{4F968D01-2193-574E-A2A0-9CD24860A832}"/>
          </ac:picMkLst>
        </pc:picChg>
        <pc:picChg chg="add del mod">
          <ac:chgData name="Jeremy Wildfire" userId="a5e9c79b-82aa-4c95-a302-529348dd9c19" providerId="ADAL" clId="{1E85615E-1337-9543-B8A4-1CDD95FFE9F5}" dt="2021-09-16T15:12:10.977" v="216" actId="478"/>
          <ac:picMkLst>
            <pc:docMk/>
            <pc:sldMk cId="1498632017" sldId="320"/>
            <ac:picMk id="1032" creationId="{1ED04214-01A1-654C-8A90-63B453574572}"/>
          </ac:picMkLst>
        </pc:picChg>
        <pc:picChg chg="add mod">
          <ac:chgData name="Jeremy Wildfire" userId="a5e9c79b-82aa-4c95-a302-529348dd9c19" providerId="ADAL" clId="{1E85615E-1337-9543-B8A4-1CDD95FFE9F5}" dt="2021-09-16T15:12:16.919" v="220" actId="1076"/>
          <ac:picMkLst>
            <pc:docMk/>
            <pc:sldMk cId="1498632017" sldId="320"/>
            <ac:picMk id="1034" creationId="{60C874F1-1B9C-1A46-B9F8-BD3B9A59CD89}"/>
          </ac:picMkLst>
        </pc:picChg>
        <pc:picChg chg="add mod">
          <ac:chgData name="Jeremy Wildfire" userId="a5e9c79b-82aa-4c95-a302-529348dd9c19" providerId="ADAL" clId="{1E85615E-1337-9543-B8A4-1CDD95FFE9F5}" dt="2021-09-16T15:14:19.467" v="256" actId="1076"/>
          <ac:picMkLst>
            <pc:docMk/>
            <pc:sldMk cId="1498632017" sldId="320"/>
            <ac:picMk id="1036" creationId="{68850AF7-CA51-0A4E-B92F-F99245276B02}"/>
          </ac:picMkLst>
        </pc:picChg>
      </pc:sldChg>
      <pc:sldChg chg="modSp mod">
        <pc:chgData name="Jeremy Wildfire" userId="a5e9c79b-82aa-4c95-a302-529348dd9c19" providerId="ADAL" clId="{1E85615E-1337-9543-B8A4-1CDD95FFE9F5}" dt="2021-09-16T15:04:35.291" v="11" actId="1076"/>
        <pc:sldMkLst>
          <pc:docMk/>
          <pc:sldMk cId="2538442545" sldId="322"/>
        </pc:sldMkLst>
        <pc:spChg chg="mod">
          <ac:chgData name="Jeremy Wildfire" userId="a5e9c79b-82aa-4c95-a302-529348dd9c19" providerId="ADAL" clId="{1E85615E-1337-9543-B8A4-1CDD95FFE9F5}" dt="2021-09-16T15:04:35.291" v="11" actId="1076"/>
          <ac:spMkLst>
            <pc:docMk/>
            <pc:sldMk cId="2538442545" sldId="322"/>
            <ac:spMk id="10" creationId="{7F18AB3D-0A55-0F4C-9A18-55E54CF8978A}"/>
          </ac:spMkLst>
        </pc:spChg>
      </pc:sldChg>
      <pc:sldChg chg="modSp mod">
        <pc:chgData name="Jeremy Wildfire" userId="a5e9c79b-82aa-4c95-a302-529348dd9c19" providerId="ADAL" clId="{1E85615E-1337-9543-B8A4-1CDD95FFE9F5}" dt="2021-09-16T15:05:31.740" v="21" actId="20577"/>
        <pc:sldMkLst>
          <pc:docMk/>
          <pc:sldMk cId="1983789598" sldId="323"/>
        </pc:sldMkLst>
        <pc:spChg chg="mod">
          <ac:chgData name="Jeremy Wildfire" userId="a5e9c79b-82aa-4c95-a302-529348dd9c19" providerId="ADAL" clId="{1E85615E-1337-9543-B8A4-1CDD95FFE9F5}" dt="2021-09-16T15:05:31.740" v="21" actId="20577"/>
          <ac:spMkLst>
            <pc:docMk/>
            <pc:sldMk cId="1983789598" sldId="323"/>
            <ac:spMk id="7" creationId="{A144C1EC-F5CE-6B4F-A51D-4107B5015025}"/>
          </ac:spMkLst>
        </pc:spChg>
      </pc:sldChg>
      <pc:sldChg chg="modSp mod">
        <pc:chgData name="Jeremy Wildfire" userId="a5e9c79b-82aa-4c95-a302-529348dd9c19" providerId="ADAL" clId="{1E85615E-1337-9543-B8A4-1CDD95FFE9F5}" dt="2021-09-16T15:05:10.155" v="13" actId="1076"/>
        <pc:sldMkLst>
          <pc:docMk/>
          <pc:sldMk cId="2906718323" sldId="326"/>
        </pc:sldMkLst>
        <pc:spChg chg="mod">
          <ac:chgData name="Jeremy Wildfire" userId="a5e9c79b-82aa-4c95-a302-529348dd9c19" providerId="ADAL" clId="{1E85615E-1337-9543-B8A4-1CDD95FFE9F5}" dt="2021-09-16T15:05:10.155" v="13" actId="1076"/>
          <ac:spMkLst>
            <pc:docMk/>
            <pc:sldMk cId="2906718323" sldId="326"/>
            <ac:spMk id="5" creationId="{00000000-0000-0000-0000-000000000000}"/>
          </ac:spMkLst>
        </pc:spChg>
      </pc:sldChg>
      <pc:sldChg chg="addSp modSp mod">
        <pc:chgData name="Jeremy Wildfire" userId="a5e9c79b-82aa-4c95-a302-529348dd9c19" providerId="ADAL" clId="{1E85615E-1337-9543-B8A4-1CDD95FFE9F5}" dt="2021-09-17T12:30:16.668" v="1320" actId="167"/>
        <pc:sldMkLst>
          <pc:docMk/>
          <pc:sldMk cId="1770352026" sldId="331"/>
        </pc:sldMkLst>
        <pc:spChg chg="add mod">
          <ac:chgData name="Jeremy Wildfire" userId="a5e9c79b-82aa-4c95-a302-529348dd9c19" providerId="ADAL" clId="{1E85615E-1337-9543-B8A4-1CDD95FFE9F5}" dt="2021-09-17T12:30:16.668" v="1320" actId="167"/>
          <ac:spMkLst>
            <pc:docMk/>
            <pc:sldMk cId="1770352026" sldId="331"/>
            <ac:spMk id="6" creationId="{52088B39-C325-3343-B6BF-33C24117224D}"/>
          </ac:spMkLst>
        </pc:spChg>
        <pc:picChg chg="add mod modCrop">
          <ac:chgData name="Jeremy Wildfire" userId="a5e9c79b-82aa-4c95-a302-529348dd9c19" providerId="ADAL" clId="{1E85615E-1337-9543-B8A4-1CDD95FFE9F5}" dt="2021-09-17T12:30:05.924" v="1319" actId="1076"/>
          <ac:picMkLst>
            <pc:docMk/>
            <pc:sldMk cId="1770352026" sldId="331"/>
            <ac:picMk id="2" creationId="{58589DBA-2437-9B48-8B3F-C9537D6822D1}"/>
          </ac:picMkLst>
        </pc:picChg>
        <pc:picChg chg="mod modCrop">
          <ac:chgData name="Jeremy Wildfire" userId="a5e9c79b-82aa-4c95-a302-529348dd9c19" providerId="ADAL" clId="{1E85615E-1337-9543-B8A4-1CDD95FFE9F5}" dt="2021-09-17T12:29:51.881" v="1317" actId="732"/>
          <ac:picMkLst>
            <pc:docMk/>
            <pc:sldMk cId="1770352026" sldId="331"/>
            <ac:picMk id="4" creationId="{010A2C87-327C-BB4F-9C60-171A9ED9F4E1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7T12:11:45.558" v="1183"/>
        <pc:sldMkLst>
          <pc:docMk/>
          <pc:sldMk cId="2177236927" sldId="8413"/>
        </pc:sldMkLst>
        <pc:spChg chg="mod">
          <ac:chgData name="Jeremy Wildfire" userId="a5e9c79b-82aa-4c95-a302-529348dd9c19" providerId="ADAL" clId="{1E85615E-1337-9543-B8A4-1CDD95FFE9F5}" dt="2021-09-16T15:04:54.505" v="12" actId="1076"/>
          <ac:spMkLst>
            <pc:docMk/>
            <pc:sldMk cId="2177236927" sldId="8413"/>
            <ac:spMk id="7" creationId="{ED0AD632-9E6B-D04D-9D61-502A81A02A6F}"/>
          </ac:spMkLst>
        </pc:spChg>
        <pc:picChg chg="add del mod">
          <ac:chgData name="Jeremy Wildfire" userId="a5e9c79b-82aa-4c95-a302-529348dd9c19" providerId="ADAL" clId="{1E85615E-1337-9543-B8A4-1CDD95FFE9F5}" dt="2021-09-17T12:11:45.558" v="1183"/>
          <ac:picMkLst>
            <pc:docMk/>
            <pc:sldMk cId="2177236927" sldId="8413"/>
            <ac:picMk id="5122" creationId="{93B499C0-A095-AC4C-841D-637E03235609}"/>
          </ac:picMkLst>
        </pc:picChg>
      </pc:sldChg>
      <pc:sldChg chg="modSp mod">
        <pc:chgData name="Jeremy Wildfire" userId="a5e9c79b-82aa-4c95-a302-529348dd9c19" providerId="ADAL" clId="{1E85615E-1337-9543-B8A4-1CDD95FFE9F5}" dt="2021-09-16T15:15:52.415" v="265" actId="1076"/>
        <pc:sldMkLst>
          <pc:docMk/>
          <pc:sldMk cId="1713592694" sldId="8418"/>
        </pc:sldMkLst>
        <pc:spChg chg="mod">
          <ac:chgData name="Jeremy Wildfire" userId="a5e9c79b-82aa-4c95-a302-529348dd9c19" providerId="ADAL" clId="{1E85615E-1337-9543-B8A4-1CDD95FFE9F5}" dt="2021-09-16T15:15:52.415" v="265" actId="1076"/>
          <ac:spMkLst>
            <pc:docMk/>
            <pc:sldMk cId="1713592694" sldId="8418"/>
            <ac:spMk id="7" creationId="{4EA53825-74DD-444D-9807-389CB91024B6}"/>
          </ac:spMkLst>
        </pc:spChg>
      </pc:sldChg>
      <pc:sldChg chg="modSp mod">
        <pc:chgData name="Jeremy Wildfire" userId="a5e9c79b-82aa-4c95-a302-529348dd9c19" providerId="ADAL" clId="{1E85615E-1337-9543-B8A4-1CDD95FFE9F5}" dt="2021-09-16T15:41:22.232" v="497" actId="14100"/>
        <pc:sldMkLst>
          <pc:docMk/>
          <pc:sldMk cId="1041267184" sldId="8446"/>
        </pc:sldMkLst>
        <pc:spChg chg="mod">
          <ac:chgData name="Jeremy Wildfire" userId="a5e9c79b-82aa-4c95-a302-529348dd9c19" providerId="ADAL" clId="{1E85615E-1337-9543-B8A4-1CDD95FFE9F5}" dt="2021-09-16T15:41:22.232" v="497" actId="14100"/>
          <ac:spMkLst>
            <pc:docMk/>
            <pc:sldMk cId="1041267184" sldId="8446"/>
            <ac:spMk id="6" creationId="{7BD44072-C3A5-7B4F-8119-7767787464E1}"/>
          </ac:spMkLst>
        </pc:spChg>
      </pc:sldChg>
      <pc:sldChg chg="modSp mod">
        <pc:chgData name="Jeremy Wildfire" userId="a5e9c79b-82aa-4c95-a302-529348dd9c19" providerId="ADAL" clId="{1E85615E-1337-9543-B8A4-1CDD95FFE9F5}" dt="2021-09-16T15:04:02.722" v="9" actId="1036"/>
        <pc:sldMkLst>
          <pc:docMk/>
          <pc:sldMk cId="302527916" sldId="8454"/>
        </pc:sldMkLst>
        <pc:spChg chg="mod">
          <ac:chgData name="Jeremy Wildfire" userId="a5e9c79b-82aa-4c95-a302-529348dd9c19" providerId="ADAL" clId="{1E85615E-1337-9543-B8A4-1CDD95FFE9F5}" dt="2021-09-16T15:04:02.722" v="9" actId="1036"/>
          <ac:spMkLst>
            <pc:docMk/>
            <pc:sldMk cId="302527916" sldId="8454"/>
            <ac:spMk id="16" creationId="{35D1FE13-31BA-4140-9F1E-5A340497F136}"/>
          </ac:spMkLst>
        </pc:spChg>
      </pc:sldChg>
      <pc:sldChg chg="addSp modSp mod modAnim">
        <pc:chgData name="Jeremy Wildfire" userId="a5e9c79b-82aa-4c95-a302-529348dd9c19" providerId="ADAL" clId="{1E85615E-1337-9543-B8A4-1CDD95FFE9F5}" dt="2021-09-16T15:40:43.454" v="492"/>
        <pc:sldMkLst>
          <pc:docMk/>
          <pc:sldMk cId="259200877" sldId="8458"/>
        </pc:sldMkLst>
        <pc:spChg chg="mod">
          <ac:chgData name="Jeremy Wildfire" userId="a5e9c79b-82aa-4c95-a302-529348dd9c19" providerId="ADAL" clId="{1E85615E-1337-9543-B8A4-1CDD95FFE9F5}" dt="2021-09-16T15:39:31.233" v="480" actId="20577"/>
          <ac:spMkLst>
            <pc:docMk/>
            <pc:sldMk cId="259200877" sldId="8458"/>
            <ac:spMk id="8" creationId="{FDDFA009-6DA5-3840-AC6B-E8292A52F988}"/>
          </ac:spMkLst>
        </pc:spChg>
        <pc:picChg chg="add mod">
          <ac:chgData name="Jeremy Wildfire" userId="a5e9c79b-82aa-4c95-a302-529348dd9c19" providerId="ADAL" clId="{1E85615E-1337-9543-B8A4-1CDD95FFE9F5}" dt="2021-09-16T15:40:28.594" v="491" actId="1076"/>
          <ac:picMkLst>
            <pc:docMk/>
            <pc:sldMk cId="259200877" sldId="8458"/>
            <ac:picMk id="2" creationId="{0FADBC90-AFEE-7248-A928-2A196E30D28A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6:21:23.607" v="1179" actId="20577"/>
        <pc:sldMkLst>
          <pc:docMk/>
          <pc:sldMk cId="61249090" sldId="8463"/>
        </pc:sldMkLst>
        <pc:spChg chg="add del mod">
          <ac:chgData name="Jeremy Wildfire" userId="a5e9c79b-82aa-4c95-a302-529348dd9c19" providerId="ADAL" clId="{1E85615E-1337-9543-B8A4-1CDD95FFE9F5}" dt="2021-09-16T16:20:56.438" v="1125"/>
          <ac:spMkLst>
            <pc:docMk/>
            <pc:sldMk cId="61249090" sldId="8463"/>
            <ac:spMk id="2" creationId="{2FE31D09-3D4F-464A-A6AD-4CA5F4A7EFFC}"/>
          </ac:spMkLst>
        </pc:spChg>
        <pc:spChg chg="add mod">
          <ac:chgData name="Jeremy Wildfire" userId="a5e9c79b-82aa-4c95-a302-529348dd9c19" providerId="ADAL" clId="{1E85615E-1337-9543-B8A4-1CDD95FFE9F5}" dt="2021-09-16T16:21:23.607" v="1179" actId="20577"/>
          <ac:spMkLst>
            <pc:docMk/>
            <pc:sldMk cId="61249090" sldId="8463"/>
            <ac:spMk id="11" creationId="{9A19BF0C-8628-2C4F-BCAB-3BA637EBE3EA}"/>
          </ac:spMkLst>
        </pc:spChg>
      </pc:sldChg>
      <pc:sldChg chg="addSp modSp mod">
        <pc:chgData name="Jeremy Wildfire" userId="a5e9c79b-82aa-4c95-a302-529348dd9c19" providerId="ADAL" clId="{1E85615E-1337-9543-B8A4-1CDD95FFE9F5}" dt="2021-09-16T16:19:42.391" v="1116" actId="313"/>
        <pc:sldMkLst>
          <pc:docMk/>
          <pc:sldMk cId="2796076876" sldId="8464"/>
        </pc:sldMkLst>
        <pc:spChg chg="add mod">
          <ac:chgData name="Jeremy Wildfire" userId="a5e9c79b-82aa-4c95-a302-529348dd9c19" providerId="ADAL" clId="{1E85615E-1337-9543-B8A4-1CDD95FFE9F5}" dt="2021-09-16T16:19:42.391" v="1116" actId="313"/>
          <ac:spMkLst>
            <pc:docMk/>
            <pc:sldMk cId="2796076876" sldId="8464"/>
            <ac:spMk id="6" creationId="{3EA69679-465D-204D-B669-E1D903A72B4C}"/>
          </ac:spMkLst>
        </pc:spChg>
      </pc:sldChg>
      <pc:sldChg chg="addSp delSp modSp mod">
        <pc:chgData name="Jeremy Wildfire" userId="a5e9c79b-82aa-4c95-a302-529348dd9c19" providerId="ADAL" clId="{1E85615E-1337-9543-B8A4-1CDD95FFE9F5}" dt="2021-09-16T16:18:29.308" v="1048" actId="14100"/>
        <pc:sldMkLst>
          <pc:docMk/>
          <pc:sldMk cId="1935040994" sldId="8465"/>
        </pc:sldMkLst>
        <pc:spChg chg="add del mod">
          <ac:chgData name="Jeremy Wildfire" userId="a5e9c79b-82aa-4c95-a302-529348dd9c19" providerId="ADAL" clId="{1E85615E-1337-9543-B8A4-1CDD95FFE9F5}" dt="2021-09-16T16:18:07.885" v="1027"/>
          <ac:spMkLst>
            <pc:docMk/>
            <pc:sldMk cId="1935040994" sldId="8465"/>
            <ac:spMk id="4" creationId="{EC5893FF-98C3-5340-95FA-91F25F55273F}"/>
          </ac:spMkLst>
        </pc:spChg>
        <pc:spChg chg="add del mod">
          <ac:chgData name="Jeremy Wildfire" userId="a5e9c79b-82aa-4c95-a302-529348dd9c19" providerId="ADAL" clId="{1E85615E-1337-9543-B8A4-1CDD95FFE9F5}" dt="2021-09-16T16:18:13.201" v="1031"/>
          <ac:spMkLst>
            <pc:docMk/>
            <pc:sldMk cId="1935040994" sldId="8465"/>
            <ac:spMk id="5" creationId="{735BDB14-48D8-F24B-810A-35227625931E}"/>
          </ac:spMkLst>
        </pc:spChg>
        <pc:spChg chg="add mod">
          <ac:chgData name="Jeremy Wildfire" userId="a5e9c79b-82aa-4c95-a302-529348dd9c19" providerId="ADAL" clId="{1E85615E-1337-9543-B8A4-1CDD95FFE9F5}" dt="2021-09-16T16:18:29.308" v="1048" actId="14100"/>
          <ac:spMkLst>
            <pc:docMk/>
            <pc:sldMk cId="1935040994" sldId="8465"/>
            <ac:spMk id="7" creationId="{25ED4FDA-CE09-B84F-857A-C7B78AB51C98}"/>
          </ac:spMkLst>
        </pc:spChg>
        <pc:picChg chg="mod">
          <ac:chgData name="Jeremy Wildfire" userId="a5e9c79b-82aa-4c95-a302-529348dd9c19" providerId="ADAL" clId="{1E85615E-1337-9543-B8A4-1CDD95FFE9F5}" dt="2021-09-16T16:18:10.720" v="1030" actId="1076"/>
          <ac:picMkLst>
            <pc:docMk/>
            <pc:sldMk cId="1935040994" sldId="8465"/>
            <ac:picMk id="2" creationId="{554E6FE5-A028-6C44-A80C-07BC53A11839}"/>
          </ac:picMkLst>
        </pc:picChg>
      </pc:sldChg>
      <pc:sldChg chg="addSp delSp modSp mod">
        <pc:chgData name="Jeremy Wildfire" userId="a5e9c79b-82aa-4c95-a302-529348dd9c19" providerId="ADAL" clId="{1E85615E-1337-9543-B8A4-1CDD95FFE9F5}" dt="2021-09-16T16:13:52.618" v="987" actId="1076"/>
        <pc:sldMkLst>
          <pc:docMk/>
          <pc:sldMk cId="988577012" sldId="8466"/>
        </pc:sldMkLst>
        <pc:spChg chg="add mod">
          <ac:chgData name="Jeremy Wildfire" userId="a5e9c79b-82aa-4c95-a302-529348dd9c19" providerId="ADAL" clId="{1E85615E-1337-9543-B8A4-1CDD95FFE9F5}" dt="2021-09-16T16:13:46.472" v="985" actId="1076"/>
          <ac:spMkLst>
            <pc:docMk/>
            <pc:sldMk cId="988577012" sldId="8466"/>
            <ac:spMk id="6" creationId="{306D9FC3-68D8-8B43-875E-96CD4A6EC30A}"/>
          </ac:spMkLst>
        </pc:spChg>
        <pc:picChg chg="mod">
          <ac:chgData name="Jeremy Wildfire" userId="a5e9c79b-82aa-4c95-a302-529348dd9c19" providerId="ADAL" clId="{1E85615E-1337-9543-B8A4-1CDD95FFE9F5}" dt="2021-09-16T16:13:52.618" v="987" actId="1076"/>
          <ac:picMkLst>
            <pc:docMk/>
            <pc:sldMk cId="988577012" sldId="8466"/>
            <ac:picMk id="2" creationId="{DB191FFF-4136-F845-AA6E-0693A23EEE2E}"/>
          </ac:picMkLst>
        </pc:picChg>
        <pc:picChg chg="add mod">
          <ac:chgData name="Jeremy Wildfire" userId="a5e9c79b-82aa-4c95-a302-529348dd9c19" providerId="ADAL" clId="{1E85615E-1337-9543-B8A4-1CDD95FFE9F5}" dt="2021-09-16T16:11:17.718" v="962" actId="1076"/>
          <ac:picMkLst>
            <pc:docMk/>
            <pc:sldMk cId="988577012" sldId="8466"/>
            <ac:picMk id="4" creationId="{5F26F26B-95D5-EE4E-81F7-C2CE376371D3}"/>
          </ac:picMkLst>
        </pc:picChg>
        <pc:picChg chg="add del mod">
          <ac:chgData name="Jeremy Wildfire" userId="a5e9c79b-82aa-4c95-a302-529348dd9c19" providerId="ADAL" clId="{1E85615E-1337-9543-B8A4-1CDD95FFE9F5}" dt="2021-09-16T16:10:36.053" v="953"/>
          <ac:picMkLst>
            <pc:docMk/>
            <pc:sldMk cId="988577012" sldId="8466"/>
            <ac:picMk id="5" creationId="{D646B3EE-F5D4-9942-998C-89A2B0EC46CF}"/>
          </ac:picMkLst>
        </pc:picChg>
      </pc:sldChg>
      <pc:sldChg chg="addSp modSp mod">
        <pc:chgData name="Jeremy Wildfire" userId="a5e9c79b-82aa-4c95-a302-529348dd9c19" providerId="ADAL" clId="{1E85615E-1337-9543-B8A4-1CDD95FFE9F5}" dt="2021-09-16T16:15:28.838" v="1025" actId="1076"/>
        <pc:sldMkLst>
          <pc:docMk/>
          <pc:sldMk cId="3966642614" sldId="8467"/>
        </pc:sldMkLst>
        <pc:spChg chg="add mod">
          <ac:chgData name="Jeremy Wildfire" userId="a5e9c79b-82aa-4c95-a302-529348dd9c19" providerId="ADAL" clId="{1E85615E-1337-9543-B8A4-1CDD95FFE9F5}" dt="2021-09-16T16:15:28.838" v="1025" actId="1076"/>
          <ac:spMkLst>
            <pc:docMk/>
            <pc:sldMk cId="3966642614" sldId="8467"/>
            <ac:spMk id="5" creationId="{659D4AA7-C0F0-DB49-B9AA-89DBF2420331}"/>
          </ac:spMkLst>
        </pc:spChg>
        <pc:picChg chg="mod">
          <ac:chgData name="Jeremy Wildfire" userId="a5e9c79b-82aa-4c95-a302-529348dd9c19" providerId="ADAL" clId="{1E85615E-1337-9543-B8A4-1CDD95FFE9F5}" dt="2021-09-16T16:14:16.285" v="988" actId="1076"/>
          <ac:picMkLst>
            <pc:docMk/>
            <pc:sldMk cId="3966642614" sldId="8467"/>
            <ac:picMk id="4" creationId="{E8B7E083-8A98-A34F-AF47-298A562EBC86}"/>
          </ac:picMkLst>
        </pc:picChg>
      </pc:sldChg>
      <pc:sldChg chg="modSp">
        <pc:chgData name="Jeremy Wildfire" userId="a5e9c79b-82aa-4c95-a302-529348dd9c19" providerId="ADAL" clId="{1E85615E-1337-9543-B8A4-1CDD95FFE9F5}" dt="2021-09-16T15:56:58.846" v="907" actId="166"/>
        <pc:sldMkLst>
          <pc:docMk/>
          <pc:sldMk cId="765627222" sldId="8468"/>
        </pc:sldMkLst>
        <pc:picChg chg="mod">
          <ac:chgData name="Jeremy Wildfire" userId="a5e9c79b-82aa-4c95-a302-529348dd9c19" providerId="ADAL" clId="{1E85615E-1337-9543-B8A4-1CDD95FFE9F5}" dt="2021-09-16T15:56:58.846" v="907" actId="166"/>
          <ac:picMkLst>
            <pc:docMk/>
            <pc:sldMk cId="765627222" sldId="8468"/>
            <ac:picMk id="16" creationId="{3D0DC673-A8F6-494E-BDA8-7795B7DF6398}"/>
          </ac:picMkLst>
        </pc:picChg>
      </pc:sldChg>
      <pc:sldChg chg="modSp mod">
        <pc:chgData name="Jeremy Wildfire" userId="a5e9c79b-82aa-4c95-a302-529348dd9c19" providerId="ADAL" clId="{1E85615E-1337-9543-B8A4-1CDD95FFE9F5}" dt="2021-09-16T15:31:51.665" v="374" actId="1076"/>
        <pc:sldMkLst>
          <pc:docMk/>
          <pc:sldMk cId="418538536" sldId="8473"/>
        </pc:sldMkLst>
        <pc:picChg chg="mod">
          <ac:chgData name="Jeremy Wildfire" userId="a5e9c79b-82aa-4c95-a302-529348dd9c19" providerId="ADAL" clId="{1E85615E-1337-9543-B8A4-1CDD95FFE9F5}" dt="2021-09-16T15:31:51.665" v="374" actId="1076"/>
          <ac:picMkLst>
            <pc:docMk/>
            <pc:sldMk cId="418538536" sldId="8473"/>
            <ac:picMk id="22" creationId="{E6303432-C49E-C144-9B95-9BCB4C382829}"/>
          </ac:picMkLst>
        </pc:picChg>
        <pc:picChg chg="mod">
          <ac:chgData name="Jeremy Wildfire" userId="a5e9c79b-82aa-4c95-a302-529348dd9c19" providerId="ADAL" clId="{1E85615E-1337-9543-B8A4-1CDD95FFE9F5}" dt="2021-09-16T15:31:51.665" v="374" actId="1076"/>
          <ac:picMkLst>
            <pc:docMk/>
            <pc:sldMk cId="418538536" sldId="8473"/>
            <ac:picMk id="25" creationId="{DFB060BD-B9D3-0144-AD6B-314FD745A409}"/>
          </ac:picMkLst>
        </pc:picChg>
        <pc:picChg chg="mod">
          <ac:chgData name="Jeremy Wildfire" userId="a5e9c79b-82aa-4c95-a302-529348dd9c19" providerId="ADAL" clId="{1E85615E-1337-9543-B8A4-1CDD95FFE9F5}" dt="2021-09-16T15:31:51.665" v="374" actId="1076"/>
          <ac:picMkLst>
            <pc:docMk/>
            <pc:sldMk cId="418538536" sldId="8473"/>
            <ac:picMk id="32" creationId="{D403BF55-212E-0D44-9416-8C085A109C89}"/>
          </ac:picMkLst>
        </pc:picChg>
      </pc:sldChg>
      <pc:sldChg chg="addSp delSp modSp add mod">
        <pc:chgData name="Jeremy Wildfire" userId="a5e9c79b-82aa-4c95-a302-529348dd9c19" providerId="ADAL" clId="{1E85615E-1337-9543-B8A4-1CDD95FFE9F5}" dt="2021-09-16T15:33:38.032" v="422" actId="1076"/>
        <pc:sldMkLst>
          <pc:docMk/>
          <pc:sldMk cId="3676477606" sldId="8477"/>
        </pc:sldMkLst>
        <pc:spChg chg="add mod">
          <ac:chgData name="Jeremy Wildfire" userId="a5e9c79b-82aa-4c95-a302-529348dd9c19" providerId="ADAL" clId="{1E85615E-1337-9543-B8A4-1CDD95FFE9F5}" dt="2021-09-16T15:33:14.960" v="413" actId="1076"/>
          <ac:spMkLst>
            <pc:docMk/>
            <pc:sldMk cId="3676477606" sldId="8477"/>
            <ac:spMk id="12" creationId="{DACEB42E-2CA7-F34C-B020-BA9319D1BF57}"/>
          </ac:spMkLst>
        </pc:spChg>
        <pc:spChg chg="del">
          <ac:chgData name="Jeremy Wildfire" userId="a5e9c79b-82aa-4c95-a302-529348dd9c19" providerId="ADAL" clId="{1E85615E-1337-9543-B8A4-1CDD95FFE9F5}" dt="2021-09-16T15:31:33.475" v="362" actId="478"/>
          <ac:spMkLst>
            <pc:docMk/>
            <pc:sldMk cId="3676477606" sldId="8477"/>
            <ac:spMk id="21" creationId="{1D2FA285-3D7D-2044-8918-BDEB0C5D6C80}"/>
          </ac:spMkLst>
        </pc:spChg>
        <pc:spChg chg="del">
          <ac:chgData name="Jeremy Wildfire" userId="a5e9c79b-82aa-4c95-a302-529348dd9c19" providerId="ADAL" clId="{1E85615E-1337-9543-B8A4-1CDD95FFE9F5}" dt="2021-09-16T15:29:01.415" v="321" actId="478"/>
          <ac:spMkLst>
            <pc:docMk/>
            <pc:sldMk cId="3676477606" sldId="8477"/>
            <ac:spMk id="22" creationId="{7C2E4C99-18AF-A24C-B903-D275D403268E}"/>
          </ac:spMkLst>
        </pc:spChg>
        <pc:spChg chg="del">
          <ac:chgData name="Jeremy Wildfire" userId="a5e9c79b-82aa-4c95-a302-529348dd9c19" providerId="ADAL" clId="{1E85615E-1337-9543-B8A4-1CDD95FFE9F5}" dt="2021-09-16T15:28:22.716" v="311" actId="478"/>
          <ac:spMkLst>
            <pc:docMk/>
            <pc:sldMk cId="3676477606" sldId="8477"/>
            <ac:spMk id="26" creationId="{2DE58831-182E-394B-8757-B7604411A686}"/>
          </ac:spMkLst>
        </pc:spChg>
        <pc:spChg chg="add del mod">
          <ac:chgData name="Jeremy Wildfire" userId="a5e9c79b-82aa-4c95-a302-529348dd9c19" providerId="ADAL" clId="{1E85615E-1337-9543-B8A4-1CDD95FFE9F5}" dt="2021-09-16T15:33:31.779" v="421" actId="478"/>
          <ac:spMkLst>
            <pc:docMk/>
            <pc:sldMk cId="3676477606" sldId="8477"/>
            <ac:spMk id="34" creationId="{CE14C61D-86CE-0244-8A62-C7938FAD0F9F}"/>
          </ac:spMkLst>
        </pc:sp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2" creationId="{371DE360-83B2-2645-84FB-68BE261FB66A}"/>
          </ac:picMkLst>
        </pc:picChg>
        <pc:picChg chg="del mod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3" creationId="{D4A007B2-5BF4-3E4C-B776-89268C4D2C77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4" creationId="{41D2FE19-DDB1-5545-8997-EFB2A047B88B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5" creationId="{7A94C368-6D59-2A45-AAEB-741A152E05C3}"/>
          </ac:picMkLst>
        </pc:picChg>
        <pc:picChg chg="del mod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6" creationId="{0C26B026-1B59-1547-8EC3-2A514F88D1E1}"/>
          </ac:picMkLst>
        </pc:picChg>
        <pc:picChg chg="del mod">
          <ac:chgData name="Jeremy Wildfire" userId="a5e9c79b-82aa-4c95-a302-529348dd9c19" providerId="ADAL" clId="{1E85615E-1337-9543-B8A4-1CDD95FFE9F5}" dt="2021-09-16T15:29:37.256" v="328" actId="21"/>
          <ac:picMkLst>
            <pc:docMk/>
            <pc:sldMk cId="3676477606" sldId="8477"/>
            <ac:picMk id="7" creationId="{AB1049EC-2E49-1541-80D0-F35F1059FB03}"/>
          </ac:picMkLst>
        </pc:picChg>
        <pc:picChg chg="del mod">
          <ac:chgData name="Jeremy Wildfire" userId="a5e9c79b-82aa-4c95-a302-529348dd9c19" providerId="ADAL" clId="{1E85615E-1337-9543-B8A4-1CDD95FFE9F5}" dt="2021-09-16T15:29:37.256" v="328" actId="21"/>
          <ac:picMkLst>
            <pc:docMk/>
            <pc:sldMk cId="3676477606" sldId="8477"/>
            <ac:picMk id="8" creationId="{74463496-5228-3840-983C-F44BAFFAD7AE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9" creationId="{83701C80-C90E-314F-8C00-5F15298454BD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10" creationId="{5339340A-3F90-D248-AE6B-B82E9F11CF25}"/>
          </ac:picMkLst>
        </pc:picChg>
        <pc:picChg chg="del mod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11" creationId="{9F194CA8-A47D-4940-9F6D-4378FEEA175F}"/>
          </ac:picMkLst>
        </pc:picChg>
        <pc:picChg chg="del mod">
          <ac:chgData name="Jeremy Wildfire" userId="a5e9c79b-82aa-4c95-a302-529348dd9c19" providerId="ADAL" clId="{1E85615E-1337-9543-B8A4-1CDD95FFE9F5}" dt="2021-09-16T15:29:37.256" v="328" actId="21"/>
          <ac:picMkLst>
            <pc:docMk/>
            <pc:sldMk cId="3676477606" sldId="8477"/>
            <ac:picMk id="13" creationId="{983AE112-08C7-2E4F-90CA-14254C03DE82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14" creationId="{C59404A8-2F04-B94C-8ABB-86554E0F2A03}"/>
          </ac:picMkLst>
        </pc:picChg>
        <pc:picChg chg="del mod">
          <ac:chgData name="Jeremy Wildfire" userId="a5e9c79b-82aa-4c95-a302-529348dd9c19" providerId="ADAL" clId="{1E85615E-1337-9543-B8A4-1CDD95FFE9F5}" dt="2021-09-16T15:29:37.256" v="328" actId="21"/>
          <ac:picMkLst>
            <pc:docMk/>
            <pc:sldMk cId="3676477606" sldId="8477"/>
            <ac:picMk id="15" creationId="{7F3AC385-C176-C04E-A00D-4D4394198108}"/>
          </ac:picMkLst>
        </pc:picChg>
        <pc:picChg chg="del mod">
          <ac:chgData name="Jeremy Wildfire" userId="a5e9c79b-82aa-4c95-a302-529348dd9c19" providerId="ADAL" clId="{1E85615E-1337-9543-B8A4-1CDD95FFE9F5}" dt="2021-09-16T15:29:37.256" v="328" actId="21"/>
          <ac:picMkLst>
            <pc:docMk/>
            <pc:sldMk cId="3676477606" sldId="8477"/>
            <ac:picMk id="16" creationId="{7B77A9CC-8EFE-F144-B592-2686CA5C3C93}"/>
          </ac:picMkLst>
        </pc:picChg>
        <pc:picChg chg="del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17" creationId="{BEAB2286-D487-4042-A5EC-FE7E95FF145F}"/>
          </ac:picMkLst>
        </pc:picChg>
        <pc:picChg chg="del mod">
          <ac:chgData name="Jeremy Wildfire" userId="a5e9c79b-82aa-4c95-a302-529348dd9c19" providerId="ADAL" clId="{1E85615E-1337-9543-B8A4-1CDD95FFE9F5}" dt="2021-09-16T15:29:31.649" v="327" actId="478"/>
          <ac:picMkLst>
            <pc:docMk/>
            <pc:sldMk cId="3676477606" sldId="8477"/>
            <ac:picMk id="20" creationId="{B60BC4D2-3550-4747-B917-8A82C24F1D8B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3" creationId="{A01E218D-F858-544C-AF96-854688A149CC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4" creationId="{58B722AA-DE1D-834D-BAC8-A68F9F056B75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5" creationId="{94C7330F-DC64-6F43-862F-E8BD6360504D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7" creationId="{8CBA36F7-B4EB-734B-8069-E18CC40E9CA7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8" creationId="{31400F38-19AD-A44A-9FB0-83F2FC37C649}"/>
          </ac:picMkLst>
        </pc:picChg>
        <pc:picChg chg="add mod">
          <ac:chgData name="Jeremy Wildfire" userId="a5e9c79b-82aa-4c95-a302-529348dd9c19" providerId="ADAL" clId="{1E85615E-1337-9543-B8A4-1CDD95FFE9F5}" dt="2021-09-16T15:33:38.032" v="422" actId="1076"/>
          <ac:picMkLst>
            <pc:docMk/>
            <pc:sldMk cId="3676477606" sldId="8477"/>
            <ac:picMk id="29" creationId="{68CAE460-FAEC-8542-B8B8-DD3E0A16C38B}"/>
          </ac:picMkLst>
        </pc:picChg>
        <pc:picChg chg="add mod">
          <ac:chgData name="Jeremy Wildfire" userId="a5e9c79b-82aa-4c95-a302-529348dd9c19" providerId="ADAL" clId="{1E85615E-1337-9543-B8A4-1CDD95FFE9F5}" dt="2021-09-16T15:33:14.960" v="413" actId="1076"/>
          <ac:picMkLst>
            <pc:docMk/>
            <pc:sldMk cId="3676477606" sldId="8477"/>
            <ac:picMk id="30" creationId="{AF7CC142-09B3-4548-B743-1F3AAA93DF95}"/>
          </ac:picMkLst>
        </pc:picChg>
        <pc:picChg chg="add del mod">
          <ac:chgData name="Jeremy Wildfire" userId="a5e9c79b-82aa-4c95-a302-529348dd9c19" providerId="ADAL" clId="{1E85615E-1337-9543-B8A4-1CDD95FFE9F5}" dt="2021-09-16T15:33:29.293" v="420" actId="478"/>
          <ac:picMkLst>
            <pc:docMk/>
            <pc:sldMk cId="3676477606" sldId="8477"/>
            <ac:picMk id="31" creationId="{0AA3D703-3D26-CB49-85D0-4D607DF95ADF}"/>
          </ac:picMkLst>
        </pc:picChg>
        <pc:picChg chg="add del mod">
          <ac:chgData name="Jeremy Wildfire" userId="a5e9c79b-82aa-4c95-a302-529348dd9c19" providerId="ADAL" clId="{1E85615E-1337-9543-B8A4-1CDD95FFE9F5}" dt="2021-09-16T15:32:29.768" v="378" actId="478"/>
          <ac:picMkLst>
            <pc:docMk/>
            <pc:sldMk cId="3676477606" sldId="8477"/>
            <ac:picMk id="32" creationId="{539F1B6E-3EC1-B943-BA11-4AE44A957347}"/>
          </ac:picMkLst>
        </pc:picChg>
        <pc:picChg chg="add mod">
          <ac:chgData name="Jeremy Wildfire" userId="a5e9c79b-82aa-4c95-a302-529348dd9c19" providerId="ADAL" clId="{1E85615E-1337-9543-B8A4-1CDD95FFE9F5}" dt="2021-09-16T15:33:14.960" v="413" actId="1076"/>
          <ac:picMkLst>
            <pc:docMk/>
            <pc:sldMk cId="3676477606" sldId="8477"/>
            <ac:picMk id="33" creationId="{61F1860F-41DE-964F-AB3B-BAC69BC85884}"/>
          </ac:picMkLst>
        </pc:picChg>
      </pc:sldChg>
      <pc:sldChg chg="new del">
        <pc:chgData name="Jeremy Wildfire" userId="a5e9c79b-82aa-4c95-a302-529348dd9c19" providerId="ADAL" clId="{1E85615E-1337-9543-B8A4-1CDD95FFE9F5}" dt="2021-09-16T15:59:57.074" v="911" actId="2696"/>
        <pc:sldMkLst>
          <pc:docMk/>
          <pc:sldMk cId="2083334595" sldId="8478"/>
        </pc:sldMkLst>
      </pc:sldChg>
      <pc:sldChg chg="addSp delSp modSp new mod ord">
        <pc:chgData name="Jeremy Wildfire" userId="a5e9c79b-82aa-4c95-a302-529348dd9c19" providerId="ADAL" clId="{1E85615E-1337-9543-B8A4-1CDD95FFE9F5}" dt="2021-09-17T12:39:04.323" v="1404" actId="478"/>
        <pc:sldMkLst>
          <pc:docMk/>
          <pc:sldMk cId="3639476891" sldId="8479"/>
        </pc:sldMkLst>
        <pc:spChg chg="del">
          <ac:chgData name="Jeremy Wildfire" userId="a5e9c79b-82aa-4c95-a302-529348dd9c19" providerId="ADAL" clId="{1E85615E-1337-9543-B8A4-1CDD95FFE9F5}" dt="2021-09-16T16:03:43.588" v="916" actId="478"/>
          <ac:spMkLst>
            <pc:docMk/>
            <pc:sldMk cId="3639476891" sldId="8479"/>
            <ac:spMk id="2" creationId="{0B07D410-FE23-794D-A0E0-7DCE1C303570}"/>
          </ac:spMkLst>
        </pc:spChg>
        <pc:spChg chg="del">
          <ac:chgData name="Jeremy Wildfire" userId="a5e9c79b-82aa-4c95-a302-529348dd9c19" providerId="ADAL" clId="{1E85615E-1337-9543-B8A4-1CDD95FFE9F5}" dt="2021-09-16T16:03:32.895" v="913" actId="478"/>
          <ac:spMkLst>
            <pc:docMk/>
            <pc:sldMk cId="3639476891" sldId="8479"/>
            <ac:spMk id="3" creationId="{9E18D6F0-FA2E-FF4B-B1F3-069DE57A0F82}"/>
          </ac:spMkLst>
        </pc:spChg>
        <pc:spChg chg="add mod">
          <ac:chgData name="Jeremy Wildfire" userId="a5e9c79b-82aa-4c95-a302-529348dd9c19" providerId="ADAL" clId="{1E85615E-1337-9543-B8A4-1CDD95FFE9F5}" dt="2021-09-16T16:07:46.695" v="931" actId="2085"/>
          <ac:spMkLst>
            <pc:docMk/>
            <pc:sldMk cId="3639476891" sldId="8479"/>
            <ac:spMk id="6" creationId="{EC5672B3-2020-A34D-A383-6B07797ED2B9}"/>
          </ac:spMkLst>
        </pc:spChg>
        <pc:spChg chg="add mod">
          <ac:chgData name="Jeremy Wildfire" userId="a5e9c79b-82aa-4c95-a302-529348dd9c19" providerId="ADAL" clId="{1E85615E-1337-9543-B8A4-1CDD95FFE9F5}" dt="2021-09-16T16:08:58.091" v="950" actId="1076"/>
          <ac:spMkLst>
            <pc:docMk/>
            <pc:sldMk cId="3639476891" sldId="8479"/>
            <ac:spMk id="7" creationId="{7499AD5B-B32E-DA48-8A40-E86A8B12ED87}"/>
          </ac:spMkLst>
        </pc:spChg>
        <pc:picChg chg="add del mod">
          <ac:chgData name="Jeremy Wildfire" userId="a5e9c79b-82aa-4c95-a302-529348dd9c19" providerId="ADAL" clId="{1E85615E-1337-9543-B8A4-1CDD95FFE9F5}" dt="2021-09-17T12:39:04.323" v="1404" actId="478"/>
          <ac:picMkLst>
            <pc:docMk/>
            <pc:sldMk cId="3639476891" sldId="8479"/>
            <ac:picMk id="5" creationId="{8437F3D8-5218-2C45-9889-207DA49E4813}"/>
          </ac:picMkLst>
        </pc:picChg>
        <pc:picChg chg="add mod">
          <ac:chgData name="Jeremy Wildfire" userId="a5e9c79b-82aa-4c95-a302-529348dd9c19" providerId="ADAL" clId="{1E85615E-1337-9543-B8A4-1CDD95FFE9F5}" dt="2021-09-16T16:08:58.091" v="950" actId="1076"/>
          <ac:picMkLst>
            <pc:docMk/>
            <pc:sldMk cId="3639476891" sldId="8479"/>
            <ac:picMk id="8" creationId="{137E0F70-5B0A-6A49-8E77-96A234A1F2B1}"/>
          </ac:picMkLst>
        </pc:picChg>
        <pc:picChg chg="add mod">
          <ac:chgData name="Jeremy Wildfire" userId="a5e9c79b-82aa-4c95-a302-529348dd9c19" providerId="ADAL" clId="{1E85615E-1337-9543-B8A4-1CDD95FFE9F5}" dt="2021-09-16T16:08:31.194" v="946" actId="1076"/>
          <ac:picMkLst>
            <pc:docMk/>
            <pc:sldMk cId="3639476891" sldId="8479"/>
            <ac:picMk id="3074" creationId="{75E8E1A4-A626-5D42-8864-B8DD8B953516}"/>
          </ac:picMkLst>
        </pc:picChg>
      </pc:sldChg>
      <pc:sldChg chg="addSp delSp modSp add mod">
        <pc:chgData name="Jeremy Wildfire" userId="a5e9c79b-82aa-4c95-a302-529348dd9c19" providerId="ADAL" clId="{1E85615E-1337-9543-B8A4-1CDD95FFE9F5}" dt="2021-09-16T16:12:48.334" v="982" actId="478"/>
        <pc:sldMkLst>
          <pc:docMk/>
          <pc:sldMk cId="3164509553" sldId="8480"/>
        </pc:sldMkLst>
        <pc:picChg chg="mod">
          <ac:chgData name="Jeremy Wildfire" userId="a5e9c79b-82aa-4c95-a302-529348dd9c19" providerId="ADAL" clId="{1E85615E-1337-9543-B8A4-1CDD95FFE9F5}" dt="2021-09-16T16:12:38.557" v="977" actId="14100"/>
          <ac:picMkLst>
            <pc:docMk/>
            <pc:sldMk cId="3164509553" sldId="8480"/>
            <ac:picMk id="2" creationId="{DB191FFF-4136-F845-AA6E-0693A23EEE2E}"/>
          </ac:picMkLst>
        </pc:picChg>
        <pc:picChg chg="del">
          <ac:chgData name="Jeremy Wildfire" userId="a5e9c79b-82aa-4c95-a302-529348dd9c19" providerId="ADAL" clId="{1E85615E-1337-9543-B8A4-1CDD95FFE9F5}" dt="2021-09-16T16:11:35.166" v="965" actId="478"/>
          <ac:picMkLst>
            <pc:docMk/>
            <pc:sldMk cId="3164509553" sldId="8480"/>
            <ac:picMk id="4" creationId="{5F26F26B-95D5-EE4E-81F7-C2CE376371D3}"/>
          </ac:picMkLst>
        </pc:picChg>
        <pc:picChg chg="add del mod">
          <ac:chgData name="Jeremy Wildfire" userId="a5e9c79b-82aa-4c95-a302-529348dd9c19" providerId="ADAL" clId="{1E85615E-1337-9543-B8A4-1CDD95FFE9F5}" dt="2021-09-16T16:12:48.334" v="982" actId="478"/>
          <ac:picMkLst>
            <pc:docMk/>
            <pc:sldMk cId="3164509553" sldId="8480"/>
            <ac:picMk id="4098" creationId="{D5D539B9-A207-9B4C-AB0A-1DDCEBD87DC7}"/>
          </ac:picMkLst>
        </pc:picChg>
        <pc:picChg chg="add mod">
          <ac:chgData name="Jeremy Wildfire" userId="a5e9c79b-82aa-4c95-a302-529348dd9c19" providerId="ADAL" clId="{1E85615E-1337-9543-B8A4-1CDD95FFE9F5}" dt="2021-09-16T16:12:47.132" v="980" actId="1076"/>
          <ac:picMkLst>
            <pc:docMk/>
            <pc:sldMk cId="3164509553" sldId="8480"/>
            <ac:picMk id="4100" creationId="{203523A2-F4D8-6241-A697-275343E6636D}"/>
          </ac:picMkLst>
        </pc:picChg>
      </pc:sldChg>
      <pc:sldChg chg="addSp new">
        <pc:chgData name="Jeremy Wildfire" userId="a5e9c79b-82aa-4c95-a302-529348dd9c19" providerId="ADAL" clId="{1E85615E-1337-9543-B8A4-1CDD95FFE9F5}" dt="2021-09-17T12:11:50.804" v="1185"/>
        <pc:sldMkLst>
          <pc:docMk/>
          <pc:sldMk cId="2212880697" sldId="8481"/>
        </pc:sldMkLst>
        <pc:picChg chg="add">
          <ac:chgData name="Jeremy Wildfire" userId="a5e9c79b-82aa-4c95-a302-529348dd9c19" providerId="ADAL" clId="{1E85615E-1337-9543-B8A4-1CDD95FFE9F5}" dt="2021-09-17T12:11:50.804" v="1185"/>
          <ac:picMkLst>
            <pc:docMk/>
            <pc:sldMk cId="2212880697" sldId="8481"/>
            <ac:picMk id="6146" creationId="{8DE8762D-0803-4642-AED9-3520E5F40957}"/>
          </ac:picMkLst>
        </pc:picChg>
      </pc:sldChg>
      <pc:sldChg chg="addSp delSp modSp add mod">
        <pc:chgData name="Jeremy Wildfire" userId="a5e9c79b-82aa-4c95-a302-529348dd9c19" providerId="ADAL" clId="{1E85615E-1337-9543-B8A4-1CDD95FFE9F5}" dt="2021-09-17T12:40:49.151" v="1428" actId="1035"/>
        <pc:sldMkLst>
          <pc:docMk/>
          <pc:sldMk cId="1222308987" sldId="8482"/>
        </pc:sldMkLst>
        <pc:spChg chg="mod">
          <ac:chgData name="Jeremy Wildfire" userId="a5e9c79b-82aa-4c95-a302-529348dd9c19" providerId="ADAL" clId="{1E85615E-1337-9543-B8A4-1CDD95FFE9F5}" dt="2021-09-17T12:19:43.187" v="1215" actId="1076"/>
          <ac:spMkLst>
            <pc:docMk/>
            <pc:sldMk cId="1222308987" sldId="8482"/>
            <ac:spMk id="7" creationId="{7499AD5B-B32E-DA48-8A40-E86A8B12ED87}"/>
          </ac:spMkLst>
        </pc:spChg>
        <pc:picChg chg="add mod">
          <ac:chgData name="Jeremy Wildfire" userId="a5e9c79b-82aa-4c95-a302-529348dd9c19" providerId="ADAL" clId="{1E85615E-1337-9543-B8A4-1CDD95FFE9F5}" dt="2021-09-17T12:40:49.151" v="1428" actId="1035"/>
          <ac:picMkLst>
            <pc:docMk/>
            <pc:sldMk cId="1222308987" sldId="8482"/>
            <ac:picMk id="2" creationId="{42831ED7-C6B6-CD4C-A83B-A1717D62B7EB}"/>
          </ac:picMkLst>
        </pc:picChg>
        <pc:picChg chg="mod modCrop">
          <ac:chgData name="Jeremy Wildfire" userId="a5e9c79b-82aa-4c95-a302-529348dd9c19" providerId="ADAL" clId="{1E85615E-1337-9543-B8A4-1CDD95FFE9F5}" dt="2021-09-17T12:40:35.629" v="1413" actId="732"/>
          <ac:picMkLst>
            <pc:docMk/>
            <pc:sldMk cId="1222308987" sldId="8482"/>
            <ac:picMk id="5" creationId="{8437F3D8-5218-2C45-9889-207DA49E4813}"/>
          </ac:picMkLst>
        </pc:picChg>
        <pc:picChg chg="mod">
          <ac:chgData name="Jeremy Wildfire" userId="a5e9c79b-82aa-4c95-a302-529348dd9c19" providerId="ADAL" clId="{1E85615E-1337-9543-B8A4-1CDD95FFE9F5}" dt="2021-09-17T12:19:43.187" v="1215" actId="1076"/>
          <ac:picMkLst>
            <pc:docMk/>
            <pc:sldMk cId="1222308987" sldId="8482"/>
            <ac:picMk id="8" creationId="{137E0F70-5B0A-6A49-8E77-96A234A1F2B1}"/>
          </ac:picMkLst>
        </pc:picChg>
        <pc:picChg chg="del">
          <ac:chgData name="Jeremy Wildfire" userId="a5e9c79b-82aa-4c95-a302-529348dd9c19" providerId="ADAL" clId="{1E85615E-1337-9543-B8A4-1CDD95FFE9F5}" dt="2021-09-17T12:18:18.187" v="1187" actId="478"/>
          <ac:picMkLst>
            <pc:docMk/>
            <pc:sldMk cId="1222308987" sldId="8482"/>
            <ac:picMk id="3074" creationId="{75E8E1A4-A626-5D42-8864-B8DD8B953516}"/>
          </ac:picMkLst>
        </pc:picChg>
        <pc:picChg chg="add del mod">
          <ac:chgData name="Jeremy Wildfire" userId="a5e9c79b-82aa-4c95-a302-529348dd9c19" providerId="ADAL" clId="{1E85615E-1337-9543-B8A4-1CDD95FFE9F5}" dt="2021-09-17T12:19:23.253" v="1211" actId="478"/>
          <ac:picMkLst>
            <pc:docMk/>
            <pc:sldMk cId="1222308987" sldId="8482"/>
            <ac:picMk id="7170" creationId="{01C152C8-0313-514E-8ADA-1EC207BF5DBE}"/>
          </ac:picMkLst>
        </pc:picChg>
        <pc:picChg chg="add mod">
          <ac:chgData name="Jeremy Wildfire" userId="a5e9c79b-82aa-4c95-a302-529348dd9c19" providerId="ADAL" clId="{1E85615E-1337-9543-B8A4-1CDD95FFE9F5}" dt="2021-09-17T12:19:46.151" v="1216" actId="1076"/>
          <ac:picMkLst>
            <pc:docMk/>
            <pc:sldMk cId="1222308987" sldId="8482"/>
            <ac:picMk id="7172" creationId="{74C67118-494A-BF4A-9E20-BBBD505D658A}"/>
          </ac:picMkLst>
        </pc:picChg>
      </pc:sldChg>
      <pc:sldChg chg="addSp delSp modSp new mod">
        <pc:chgData name="Jeremy Wildfire" userId="a5e9c79b-82aa-4c95-a302-529348dd9c19" providerId="ADAL" clId="{1E85615E-1337-9543-B8A4-1CDD95FFE9F5}" dt="2021-09-17T12:37:58.580" v="1403" actId="1076"/>
        <pc:sldMkLst>
          <pc:docMk/>
          <pc:sldMk cId="3075121150" sldId="8483"/>
        </pc:sldMkLst>
        <pc:spChg chg="del mod">
          <ac:chgData name="Jeremy Wildfire" userId="a5e9c79b-82aa-4c95-a302-529348dd9c19" providerId="ADAL" clId="{1E85615E-1337-9543-B8A4-1CDD95FFE9F5}" dt="2021-09-17T12:35:53.284" v="1363" actId="478"/>
          <ac:spMkLst>
            <pc:docMk/>
            <pc:sldMk cId="3075121150" sldId="8483"/>
            <ac:spMk id="2" creationId="{3BA4560C-F813-5846-A238-448173B37BD4}"/>
          </ac:spMkLst>
        </pc:spChg>
        <pc:spChg chg="del">
          <ac:chgData name="Jeremy Wildfire" userId="a5e9c79b-82aa-4c95-a302-529348dd9c19" providerId="ADAL" clId="{1E85615E-1337-9543-B8A4-1CDD95FFE9F5}" dt="2021-09-17T12:35:32.668" v="1357" actId="478"/>
          <ac:spMkLst>
            <pc:docMk/>
            <pc:sldMk cId="3075121150" sldId="8483"/>
            <ac:spMk id="3" creationId="{1027B96D-EEA3-F34A-ABD0-2F3A03994C75}"/>
          </ac:spMkLst>
        </pc:spChg>
        <pc:spChg chg="add del mod">
          <ac:chgData name="Jeremy Wildfire" userId="a5e9c79b-82aa-4c95-a302-529348dd9c19" providerId="ADAL" clId="{1E85615E-1337-9543-B8A4-1CDD95FFE9F5}" dt="2021-09-17T12:35:39.947" v="1360" actId="478"/>
          <ac:spMkLst>
            <pc:docMk/>
            <pc:sldMk cId="3075121150" sldId="8483"/>
            <ac:spMk id="6" creationId="{7FAD88C0-E785-E244-99AE-2919F626F1A4}"/>
          </ac:spMkLst>
        </pc:spChg>
        <pc:spChg chg="add del mod">
          <ac:chgData name="Jeremy Wildfire" userId="a5e9c79b-82aa-4c95-a302-529348dd9c19" providerId="ADAL" clId="{1E85615E-1337-9543-B8A4-1CDD95FFE9F5}" dt="2021-09-17T12:35:55.180" v="1364" actId="478"/>
          <ac:spMkLst>
            <pc:docMk/>
            <pc:sldMk cId="3075121150" sldId="8483"/>
            <ac:spMk id="8" creationId="{5E048C6C-CE9A-2647-AA6D-75AECA254E12}"/>
          </ac:spMkLst>
        </pc:spChg>
        <pc:spChg chg="add del mod">
          <ac:chgData name="Jeremy Wildfire" userId="a5e9c79b-82aa-4c95-a302-529348dd9c19" providerId="ADAL" clId="{1E85615E-1337-9543-B8A4-1CDD95FFE9F5}" dt="2021-09-17T12:37:35.394" v="1393" actId="478"/>
          <ac:spMkLst>
            <pc:docMk/>
            <pc:sldMk cId="3075121150" sldId="8483"/>
            <ac:spMk id="9" creationId="{32D25D0E-7990-8442-9575-D8A06A8200BD}"/>
          </ac:spMkLst>
        </pc:spChg>
        <pc:spChg chg="add del mod">
          <ac:chgData name="Jeremy Wildfire" userId="a5e9c79b-82aa-4c95-a302-529348dd9c19" providerId="ADAL" clId="{1E85615E-1337-9543-B8A4-1CDD95FFE9F5}" dt="2021-09-17T12:37:33.806" v="1392" actId="478"/>
          <ac:spMkLst>
            <pc:docMk/>
            <pc:sldMk cId="3075121150" sldId="8483"/>
            <ac:spMk id="10" creationId="{D1BC0B73-57CE-5B48-9EE9-8F8D270C8AD2}"/>
          </ac:spMkLst>
        </pc:spChg>
        <pc:spChg chg="add mod">
          <ac:chgData name="Jeremy Wildfire" userId="a5e9c79b-82aa-4c95-a302-529348dd9c19" providerId="ADAL" clId="{1E85615E-1337-9543-B8A4-1CDD95FFE9F5}" dt="2021-09-17T12:37:58.580" v="1403" actId="1076"/>
          <ac:spMkLst>
            <pc:docMk/>
            <pc:sldMk cId="3075121150" sldId="8483"/>
            <ac:spMk id="11" creationId="{C1D12EB0-8629-6043-A9C2-236A0A8A2CFD}"/>
          </ac:spMkLst>
        </pc:spChg>
        <pc:picChg chg="add mod">
          <ac:chgData name="Jeremy Wildfire" userId="a5e9c79b-82aa-4c95-a302-529348dd9c19" providerId="ADAL" clId="{1E85615E-1337-9543-B8A4-1CDD95FFE9F5}" dt="2021-09-17T12:37:48.614" v="1401" actId="1076"/>
          <ac:picMkLst>
            <pc:docMk/>
            <pc:sldMk cId="3075121150" sldId="8483"/>
            <ac:picMk id="5" creationId="{2EA4D3EF-83F4-D84F-BABE-E4BBA82E762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C698C-573B-2645-822C-EB630962E3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773C3-3F6A-5E47-992F-9E36DA6F77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8625986-F7E3-FB4E-BFD2-9CA1D5A44BFD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94A69-5FE4-3E4E-848D-98E71AC782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34878-53A5-D441-A64C-EF631CD25B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9AAC908-D68A-B146-BE89-B13BCB38E5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74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20CC4C0-4BEC-6A42-B274-47FC6FF54BFE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7BF232A-D0AC-9B4F-A822-05618EDB3A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4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of 2/21/2020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6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Technology for Visual Analytics changed rapidly</a:t>
            </a:r>
          </a:p>
          <a:p>
            <a:pPr marL="576263" lvl="1" indent="-285750"/>
            <a:r>
              <a:rPr lang="en-US" i="0" dirty="0"/>
              <a:t>d3.js  allows for incredible flexibility. v3 release June 2013. </a:t>
            </a:r>
          </a:p>
          <a:p>
            <a:pPr marL="576263" lvl="1" indent="-285750"/>
            <a:r>
              <a:rPr lang="en-US" i="0" dirty="0"/>
              <a:t>New R tools  for Interactive Graphics released. </a:t>
            </a:r>
          </a:p>
          <a:p>
            <a:pPr marL="688975" lvl="2"/>
            <a:r>
              <a:rPr lang="en-US" dirty="0"/>
              <a:t>{shiny} v1.0 release Jan 2017</a:t>
            </a:r>
          </a:p>
          <a:p>
            <a:pPr marL="688975" lvl="2"/>
            <a:r>
              <a:rPr lang="en-US" dirty="0"/>
              <a:t>{</a:t>
            </a:r>
            <a:r>
              <a:rPr lang="en-US" dirty="0" err="1"/>
              <a:t>htmlwidgets</a:t>
            </a:r>
            <a:r>
              <a:rPr lang="en-US" dirty="0"/>
              <a:t>} v1.0 release Jan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Minimal Open-Source collaboration in Pharma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Growing Data Science Presence in Pharma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3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2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4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94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5788" lvl="1" indent="-295275"/>
            <a:r>
              <a:rPr lang="en-US" u="sng" dirty="0"/>
              <a:t>Open Source</a:t>
            </a:r>
            <a:r>
              <a:rPr lang="en-US" dirty="0"/>
              <a:t> - Transparent. Customizable. Free!</a:t>
            </a:r>
          </a:p>
          <a:p>
            <a:pPr marL="585788" lvl="1" indent="-295275"/>
            <a:r>
              <a:rPr lang="en-US" b="1" u="sng" dirty="0"/>
              <a:t>Highly Collaborative</a:t>
            </a:r>
            <a:r>
              <a:rPr lang="en-US" b="1" dirty="0"/>
              <a:t> - Clinicians and Programmers working together.</a:t>
            </a:r>
          </a:p>
          <a:p>
            <a:pPr marL="585788" lvl="1" indent="-295275"/>
            <a:r>
              <a:rPr lang="en-US" u="sng" dirty="0"/>
              <a:t>Interactive</a:t>
            </a:r>
            <a:r>
              <a:rPr lang="en-US" dirty="0"/>
              <a:t> - Users can explore their data.</a:t>
            </a:r>
          </a:p>
          <a:p>
            <a:pPr marL="585788" lvl="1" indent="-295275"/>
            <a:r>
              <a:rPr lang="en-US" u="sng" dirty="0"/>
              <a:t>Easy to Use</a:t>
            </a:r>
            <a:r>
              <a:rPr lang="en-US" dirty="0"/>
              <a:t> - Just open up a webpage. </a:t>
            </a:r>
          </a:p>
          <a:p>
            <a:pPr marL="585788" lvl="1" indent="-295275"/>
            <a:r>
              <a:rPr lang="en-US" u="sng" dirty="0"/>
              <a:t>Easy to Configure</a:t>
            </a:r>
            <a:r>
              <a:rPr lang="en-US" dirty="0"/>
              <a:t> - Streamlined configuration with R.  </a:t>
            </a:r>
          </a:p>
          <a:p>
            <a:pPr marL="585788" lvl="1" indent="-295275"/>
            <a:r>
              <a:rPr lang="en-US" u="sng" dirty="0"/>
              <a:t>Compliant with Data Standards</a:t>
            </a:r>
            <a:r>
              <a:rPr lang="en-US" dirty="0"/>
              <a:t> - Support </a:t>
            </a:r>
            <a:r>
              <a:rPr lang="en-US" dirty="0" err="1"/>
              <a:t>ADaM</a:t>
            </a:r>
            <a:r>
              <a:rPr lang="en-US" dirty="0"/>
              <a:t> and SDTM by default.</a:t>
            </a:r>
          </a:p>
          <a:p>
            <a:pPr marL="585788" lvl="1" indent="-295275"/>
            <a:r>
              <a:rPr lang="en-US" u="sng" dirty="0"/>
              <a:t>Agile</a:t>
            </a:r>
            <a:r>
              <a:rPr lang="en-US" dirty="0"/>
              <a:t> - Frequent releases with GitHub. </a:t>
            </a:r>
          </a:p>
          <a:p>
            <a:pPr marL="585788" lvl="1" indent="-295275"/>
            <a:r>
              <a:rPr lang="en-US" u="sng" dirty="0"/>
              <a:t>Engaging</a:t>
            </a:r>
            <a:r>
              <a:rPr lang="en-US" dirty="0"/>
              <a:t> - Regular Feedback from users. Pilot testing. Open issue tracking.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8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0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8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FDA, Merck, Novartis, BI, Bayer, </a:t>
            </a:r>
            <a:r>
              <a:rPr lang="en-US" sz="1200" dirty="0" err="1"/>
              <a:t>Abbvie</a:t>
            </a:r>
            <a:r>
              <a:rPr lang="en-US" sz="1200" dirty="0"/>
              <a:t>, Lilly, J&amp;J, Rho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9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lvl="1" indent="0">
              <a:buNone/>
            </a:pPr>
            <a:r>
              <a:rPr lang="en-US" sz="2800" dirty="0"/>
              <a:t>V1.0 Pilot tested in a broad pharma setting</a:t>
            </a:r>
          </a:p>
          <a:p>
            <a:pPr lvl="2"/>
            <a:r>
              <a:rPr lang="en-US" sz="2400" dirty="0"/>
              <a:t>Tested by 9 organizations: FDA, Merck, Novartis, BI, Bayer, </a:t>
            </a:r>
            <a:r>
              <a:rPr lang="en-US" sz="2400" dirty="0" err="1"/>
              <a:t>Abbvie</a:t>
            </a:r>
            <a:r>
              <a:rPr lang="en-US" sz="2400" dirty="0"/>
              <a:t>, Lilly, J&amp;J, Rho </a:t>
            </a:r>
          </a:p>
          <a:p>
            <a:pPr lvl="2"/>
            <a:r>
              <a:rPr lang="en-US" sz="2400" dirty="0"/>
              <a:t>All users reported that the tool met or exceeded expectations</a:t>
            </a:r>
          </a:p>
          <a:p>
            <a:pPr lvl="2"/>
            <a:r>
              <a:rPr lang="en-US" sz="2400" dirty="0"/>
              <a:t>None found it difficult to upload data using the R package</a:t>
            </a:r>
          </a:p>
          <a:p>
            <a:pPr lvl="2"/>
            <a:r>
              <a:rPr lang="en-US" sz="2400" dirty="0"/>
              <a:t>~50 specific comments / requests</a:t>
            </a:r>
          </a:p>
          <a:p>
            <a:pPr lvl="2"/>
            <a:r>
              <a:rPr lang="en-US" sz="2400" dirty="0"/>
              <a:t>Several teams working on pilot deployments</a:t>
            </a:r>
          </a:p>
          <a:p>
            <a:pPr marL="115888" lvl="1" indent="0">
              <a:buNone/>
            </a:pPr>
            <a:r>
              <a:rPr lang="en-US" sz="2800" dirty="0"/>
              <a:t>Collaboration with FDA </a:t>
            </a:r>
          </a:p>
          <a:p>
            <a:pPr lvl="2"/>
            <a:r>
              <a:rPr lang="en-US" sz="2400" dirty="0"/>
              <a:t>Active participation in working group</a:t>
            </a:r>
          </a:p>
          <a:p>
            <a:pPr lvl="2"/>
            <a:r>
              <a:rPr lang="en-US" sz="2400" dirty="0"/>
              <a:t>Presented at FDA Innovation Forum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14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u="sng" dirty="0"/>
              <a:t>Medical Monitoring</a:t>
            </a:r>
            <a:r>
              <a:rPr lang="en-US" sz="2800" dirty="0"/>
              <a:t> </a:t>
            </a:r>
          </a:p>
          <a:p>
            <a:r>
              <a:rPr lang="en-US" sz="2800" u="sng" dirty="0"/>
              <a:t>Data Exploration</a:t>
            </a:r>
            <a:r>
              <a:rPr lang="en-US" sz="2800" dirty="0"/>
              <a:t> – Supplemental tool for analysts.</a:t>
            </a:r>
          </a:p>
          <a:p>
            <a:r>
              <a:rPr lang="en-US" sz="2800" u="sng" dirty="0">
                <a:ea typeface="+mn-lt"/>
                <a:cs typeface="+mn-lt"/>
              </a:rPr>
              <a:t>Data Monitoring Committee </a:t>
            </a:r>
            <a:r>
              <a:rPr lang="en-US" sz="2800" dirty="0">
                <a:ea typeface="+mn-lt"/>
                <a:cs typeface="+mn-lt"/>
              </a:rPr>
              <a:t>- Novartis submitted graphics to DMC. </a:t>
            </a:r>
          </a:p>
          <a:p>
            <a:r>
              <a:rPr lang="en-US" sz="2800" u="sng" dirty="0"/>
              <a:t>Risk-based Monitoring?</a:t>
            </a:r>
          </a:p>
          <a:p>
            <a:r>
              <a:rPr lang="en-US" sz="2800" u="sng" dirty="0"/>
              <a:t>Regulatory Submissions??? </a:t>
            </a:r>
          </a:p>
          <a:p>
            <a:pPr lvl="1"/>
            <a:r>
              <a:rPr lang="en-US" sz="2400" dirty="0"/>
              <a:t>Lots of discussion here. Several other working groups piloting interactive submissions.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78251-FF04-4145-99F7-B5494CB460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8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0B0A8-9E93-654F-B637-9B6B957977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75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86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50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5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67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1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7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51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1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55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58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89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030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21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0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306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42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More Charts</a:t>
            </a:r>
            <a:r>
              <a:rPr lang="en-US" sz="1200" dirty="0"/>
              <a:t> - Expand Chart Coverage to new safety domains</a:t>
            </a:r>
          </a:p>
          <a:p>
            <a:r>
              <a:rPr lang="en-US" sz="1200" u="sng" dirty="0"/>
              <a:t>Qualification</a:t>
            </a:r>
            <a:r>
              <a:rPr lang="en-US" sz="1200" dirty="0"/>
              <a:t> – Create Qualification Guidelines </a:t>
            </a:r>
          </a:p>
          <a:p>
            <a:r>
              <a:rPr lang="en-US" sz="1200" u="sng" dirty="0"/>
              <a:t>Deployment</a:t>
            </a:r>
            <a:r>
              <a:rPr lang="en-US" sz="1200" dirty="0"/>
              <a:t> – Run Pilots with interested stakeholders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59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97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5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0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0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2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3CA030-B9BB-F44B-87E8-9D88D61595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71CDD-03B6-5447-B8EF-BC2DD2AB7D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58249"/>
            <a:ext cx="10058400" cy="2387600"/>
          </a:xfrm>
        </p:spPr>
        <p:txBody>
          <a:bodyPr anchor="b"/>
          <a:lstStyle>
            <a:lvl1pPr algn="l">
              <a:lnSpc>
                <a:spcPct val="80000"/>
              </a:lnSpc>
              <a:defRPr sz="5000" b="1" i="0" spc="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72D1E-ECF6-C04B-874C-31D977FFD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4077886"/>
            <a:ext cx="10058400" cy="1655762"/>
          </a:xfr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1500" b="0" i="0" kern="800" spc="300" baseline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6B36C-1ADE-4B47-A218-99AEE676B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F7620-0E7C-AB48-9117-2E580F93F8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79" y="637899"/>
            <a:ext cx="1793826" cy="4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3406140" cy="435133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B3B64-FFC3-D742-A6BD-5B3A952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3FFD9-00BB-A343-8353-85DCCB1A6FE5}"/>
              </a:ext>
            </a:extLst>
          </p:cNvPr>
          <p:cNvCxnSpPr>
            <a:cxnSpLocks/>
          </p:cNvCxnSpPr>
          <p:nvPr userDrawn="1"/>
        </p:nvCxnSpPr>
        <p:spPr>
          <a:xfrm>
            <a:off x="4260501" y="1628503"/>
            <a:ext cx="0" cy="34747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6E2F89F-DE6E-8E49-BDFB-6B8DE8B72A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800327"/>
            <a:ext cx="7157992" cy="5257346"/>
          </a:xfrm>
        </p:spPr>
        <p:txBody>
          <a:bodyPr anchor="ctr"/>
          <a:lstStyle>
            <a:lvl1pPr>
              <a:lnSpc>
                <a:spcPct val="110000"/>
              </a:lnSpc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F56A3F-5A2F-DF4C-8531-9765BE13BE71}"/>
              </a:ext>
            </a:extLst>
          </p:cNvPr>
          <p:cNvSpPr txBox="1">
            <a:spLocks/>
          </p:cNvSpPr>
          <p:nvPr userDrawn="1"/>
        </p:nvSpPr>
        <p:spPr>
          <a:xfrm>
            <a:off x="4606972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7204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1" y="1189899"/>
            <a:ext cx="5169520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1" i="0">
                <a:solidFill>
                  <a:srgbClr val="C50F3C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86E1D-B041-3D46-9EA6-1DD6635C6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793998-CC84-E64D-8A94-F65145AB7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07014" y="6400799"/>
            <a:ext cx="74591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D04CDF-30AA-BD42-9801-F9501FB5719E}"/>
              </a:ext>
            </a:extLst>
          </p:cNvPr>
          <p:cNvSpPr txBox="1">
            <a:spLocks/>
          </p:cNvSpPr>
          <p:nvPr userDrawn="1"/>
        </p:nvSpPr>
        <p:spPr>
          <a:xfrm>
            <a:off x="7803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485C5B-773B-DE46-85DF-AACE4DA0866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531428" y="1189899"/>
            <a:ext cx="5053353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tx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856764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0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5081891" cy="4351338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1" i="0">
                <a:ln>
                  <a:noFill/>
                </a:ln>
                <a:solidFill>
                  <a:schemeClr val="bg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86E1D-B041-3D46-9EA6-1DD6635C6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11BB367-3720-D040-9568-E85258049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07014" y="6400799"/>
            <a:ext cx="74591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3D9061-B4C8-E14D-8CCD-998F2E9D900D}"/>
              </a:ext>
            </a:extLst>
          </p:cNvPr>
          <p:cNvSpPr txBox="1">
            <a:spLocks/>
          </p:cNvSpPr>
          <p:nvPr userDrawn="1"/>
        </p:nvSpPr>
        <p:spPr>
          <a:xfrm>
            <a:off x="7803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9A7CD5-599F-5647-A261-6F4FC4C7C71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531428" y="1189899"/>
            <a:ext cx="5141763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800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07014" y="6400799"/>
            <a:ext cx="74591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70BCB-3373-5549-9815-B668B2498165}"/>
              </a:ext>
            </a:extLst>
          </p:cNvPr>
          <p:cNvSpPr txBox="1">
            <a:spLocks/>
          </p:cNvSpPr>
          <p:nvPr userDrawn="1"/>
        </p:nvSpPr>
        <p:spPr>
          <a:xfrm>
            <a:off x="7803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30483-00F3-D64E-AAE5-F07B9B5C0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90406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ECE671-F431-CD4B-9BF1-7FDB1F32755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31429" y="1189899"/>
            <a:ext cx="5141762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99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942677"/>
            <a:ext cx="10972800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40035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942677"/>
            <a:ext cx="10972800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18215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942677"/>
            <a:ext cx="5399951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CAA9C4-E772-E443-A2A4-0F2D14E989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0365" y="1942677"/>
            <a:ext cx="5399951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188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7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CAA9C4-E772-E443-A2A4-0F2D14E989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5587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CC246391-91B4-BC47-A6BA-88CFDDCA116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33658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9793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1FAF-85CD-FA4B-81FE-A9FD82D2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16341-DBB4-0D4B-B285-B706134D81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1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0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3CA030-B9BB-F44B-87E8-9D88D61595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71CDD-03B6-5447-B8EF-BC2DD2AB7D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58249"/>
            <a:ext cx="10058400" cy="2387600"/>
          </a:xfrm>
        </p:spPr>
        <p:txBody>
          <a:bodyPr anchor="b"/>
          <a:lstStyle>
            <a:lvl1pPr algn="l">
              <a:lnSpc>
                <a:spcPct val="80000"/>
              </a:lnSpc>
              <a:defRPr sz="5000" b="1" i="0" spc="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72D1E-ECF6-C04B-874C-31D977FFD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4077886"/>
            <a:ext cx="10058400" cy="1655762"/>
          </a:xfr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1500" b="0" i="0" kern="800" spc="300" baseline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6B36C-1ADE-4B47-A218-99AEE676B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F7620-0E7C-AB48-9117-2E580F93F8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79" y="637899"/>
            <a:ext cx="1793826" cy="4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75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808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767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0AD8-1EBB-5C40-8522-EE1F14EC540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80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83E5-2EF2-6A43-863C-E6A58A5E3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15" y="2062501"/>
            <a:ext cx="11269255" cy="4114461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Trebuchet MS Regular" panose="020B0603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  <a:lvl2pPr marL="115888" indent="0">
              <a:buNone/>
              <a:defRPr b="0" i="1">
                <a:solidFill>
                  <a:schemeClr val="tx1"/>
                </a:solidFill>
                <a:latin typeface="Georgia" panose="02040502050405020303" pitchFamily="18" charset="0"/>
                <a:ea typeface="Roboto Light" panose="02000000000000000000" pitchFamily="2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Trebuchet MS Regular" panose="020B0603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Trebuchet MS Regular" panose="020B0603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Trebuchet MS Regular" panose="020B060302020202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9A11B6D-85FD-BA46-B0C1-FEA93902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15" y="1018903"/>
            <a:ext cx="11269255" cy="671785"/>
          </a:xfrm>
        </p:spPr>
        <p:txBody>
          <a:bodyPr lIns="0" tIns="0" rIns="0" bIns="0" anchor="t" anchorCtr="0"/>
          <a:lstStyle>
            <a:lvl1pPr>
              <a:defRPr b="1" i="0">
                <a:solidFill>
                  <a:schemeClr val="accent1"/>
                </a:solidFill>
                <a:latin typeface="Trebuchet MS" panose="020B0703020202090204" pitchFamily="34" charset="0"/>
                <a:ea typeface="Roboto Light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3949077-E0E8-B647-A11F-24C62D2D4087}"/>
              </a:ext>
            </a:extLst>
          </p:cNvPr>
          <p:cNvSpPr txBox="1">
            <a:spLocks/>
          </p:cNvSpPr>
          <p:nvPr userDrawn="1"/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>
                    <a:lumMod val="40000"/>
                    <a:lumOff val="60000"/>
                  </a:schemeClr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283B9-5D9B-F94B-BF86-B66DD0953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4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BF970B-3FB2-E84A-B70E-2F82C3C423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942677"/>
            <a:ext cx="10972800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71105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Key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0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5081891" cy="4351338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1" i="0">
                <a:ln>
                  <a:noFill/>
                </a:ln>
                <a:solidFill>
                  <a:schemeClr val="bg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86E1D-B041-3D46-9EA6-1DD6635C6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A4804-8EDB-6D4D-B64B-E9206508601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4809" y="1189899"/>
            <a:ext cx="5150842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tx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777C60-735A-6242-A92B-3C5B7BA7ED40}"/>
              </a:ext>
            </a:extLst>
          </p:cNvPr>
          <p:cNvSpPr txBox="1">
            <a:spLocks/>
          </p:cNvSpPr>
          <p:nvPr userDrawn="1"/>
        </p:nvSpPr>
        <p:spPr>
          <a:xfrm>
            <a:off x="6614809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612041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- 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1A395-5299-7D44-A1C5-492B77DA5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880F-2D4A-9544-A50E-C5BA3EADCBB5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13292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-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rgbClr val="20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1A395-5299-7D44-A1C5-492B77DA5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880F-2D4A-9544-A50E-C5BA3EADCBB5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21775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-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rgbClr val="C50F3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5627-71F4-D94E-9E76-16A5E0A7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99E1-1B62-794A-94A6-68D1CF83160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88841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-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5627-71F4-D94E-9E76-16A5E0A7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99E1-1B62-794A-94A6-68D1CF83160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577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R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1A395-5299-7D44-A1C5-492B77DA5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880F-2D4A-9544-A50E-C5BA3EADCBB5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2201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CF386F-4435-1E40-A8ED-AFFEAC3031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32482"/>
            <a:ext cx="10515600" cy="1895109"/>
          </a:xfrm>
          <a:ln w="3175">
            <a:noFill/>
          </a:ln>
        </p:spPr>
        <p:txBody>
          <a:bodyPr anchor="ctr"/>
          <a:lstStyle>
            <a:lvl1pPr algn="l">
              <a:lnSpc>
                <a:spcPct val="80000"/>
              </a:lnSpc>
              <a:defRPr sz="5500" b="1" i="0" spc="300">
                <a:solidFill>
                  <a:schemeClr val="bg1"/>
                </a:solidFill>
                <a:effectLst>
                  <a:outerShdw blurRad="127000" dist="38100" dir="5400000" algn="t" rotWithShape="0">
                    <a:prstClr val="black"/>
                  </a:outerShdw>
                </a:effectLst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D4413-B16E-B048-AA99-4B9BAA9B4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44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8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E1CBD-1A22-C34C-8DC4-474E34B2CD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957364"/>
            <a:ext cx="5939883" cy="4943272"/>
          </a:xfrm>
          <a:solidFill>
            <a:srgbClr val="C50F3C"/>
          </a:solidFill>
        </p:spPr>
        <p:txBody>
          <a:bodyPr lIns="914400" tIns="914400" rIns="914400" bIns="914400" anchor="ctr">
            <a:normAutofit/>
          </a:bodyPr>
          <a:lstStyle>
            <a:lvl1pPr algn="l">
              <a:lnSpc>
                <a:spcPct val="80000"/>
              </a:lnSpc>
              <a:defRPr sz="3200" b="1" i="0" spc="30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405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/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5E49E7-6ADE-DD40-AD32-5A28176B24BC}"/>
              </a:ext>
            </a:extLst>
          </p:cNvPr>
          <p:cNvSpPr/>
          <p:nvPr userDrawn="1"/>
        </p:nvSpPr>
        <p:spPr>
          <a:xfrm>
            <a:off x="4249783" y="0"/>
            <a:ext cx="794221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C0A2E-84ED-694A-8D40-40A9466155D7}"/>
              </a:ext>
            </a:extLst>
          </p:cNvPr>
          <p:cNvSpPr/>
          <p:nvPr userDrawn="1"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3397294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5000" b="1" i="0" spc="30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EB27AF-DD57-7246-971E-7506C0508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781844"/>
            <a:ext cx="7157992" cy="5294312"/>
          </a:xfrm>
        </p:spPr>
        <p:txBody>
          <a:bodyPr anchor="ctr"/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/>
            </a:lvl1pPr>
            <a:lvl2pPr marL="800100" indent="-331788">
              <a:lnSpc>
                <a:spcPct val="110000"/>
              </a:lnSpc>
              <a:buFont typeface="+mj-lt"/>
              <a:buAutoNum type="alphaLcPeriod"/>
              <a:tabLst/>
              <a:defRPr>
                <a:solidFill>
                  <a:schemeClr val="tx1"/>
                </a:solidFill>
              </a:defRPr>
            </a:lvl2pPr>
            <a:lvl3pPr marL="865188" indent="-342900">
              <a:buFont typeface="+mj-lt"/>
              <a:buAutoNum type="arabicPeriod"/>
              <a:defRPr/>
            </a:lvl3pPr>
            <a:lvl4pPr marL="1204913" indent="-342900">
              <a:buFont typeface="+mj-lt"/>
              <a:buAutoNum type="arabicPeriod"/>
              <a:defRPr/>
            </a:lvl4pPr>
            <a:lvl5pPr marL="1430338" indent="-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D955494-5A02-944E-AC47-A93918740756}"/>
              </a:ext>
            </a:extLst>
          </p:cNvPr>
          <p:cNvSpPr txBox="1">
            <a:spLocks/>
          </p:cNvSpPr>
          <p:nvPr userDrawn="1"/>
        </p:nvSpPr>
        <p:spPr>
          <a:xfrm>
            <a:off x="4606972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16478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-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91D0A4-F952-E844-8B2C-D3F8A2A9AD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3406140" cy="435133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B3B64-FFC3-D742-A6BD-5B3A952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3FFD9-00BB-A343-8353-85DCCB1A6FE5}"/>
              </a:ext>
            </a:extLst>
          </p:cNvPr>
          <p:cNvCxnSpPr>
            <a:cxnSpLocks/>
          </p:cNvCxnSpPr>
          <p:nvPr userDrawn="1"/>
        </p:nvCxnSpPr>
        <p:spPr>
          <a:xfrm>
            <a:off x="4260501" y="1628503"/>
            <a:ext cx="0" cy="34747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6E2F89F-DE6E-8E49-BDFB-6B8DE8B72A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800327"/>
            <a:ext cx="7157992" cy="5257346"/>
          </a:xfrm>
        </p:spPr>
        <p:txBody>
          <a:bodyPr anchor="ctr"/>
          <a:lstStyle>
            <a:lvl1pPr>
              <a:lnSpc>
                <a:spcPct val="110000"/>
              </a:lnSpc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F56A3F-5A2F-DF4C-8531-9765BE13BE71}"/>
              </a:ext>
            </a:extLst>
          </p:cNvPr>
          <p:cNvSpPr txBox="1">
            <a:spLocks/>
          </p:cNvSpPr>
          <p:nvPr userDrawn="1"/>
        </p:nvSpPr>
        <p:spPr>
          <a:xfrm>
            <a:off x="4606972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70967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4" y="6400799"/>
            <a:ext cx="74591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70BCB-3373-5549-9815-B668B2498165}"/>
              </a:ext>
            </a:extLst>
          </p:cNvPr>
          <p:cNvSpPr txBox="1">
            <a:spLocks/>
          </p:cNvSpPr>
          <p:nvPr userDrawn="1"/>
        </p:nvSpPr>
        <p:spPr>
          <a:xfrm>
            <a:off x="1707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30483-00F3-D64E-AAE5-F07B9B5C0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4406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ECE671-F431-CD4B-9BF1-7FDB1F32755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5081891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023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BF970B-3FB2-E84A-B70E-2F82C3C423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942677"/>
            <a:ext cx="5399951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CAA9C4-E772-E443-A2A4-0F2D14E989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0365" y="1942677"/>
            <a:ext cx="5399951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9297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BF970B-3FB2-E84A-B70E-2F82C3C423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 algn="l">
              <a:lnSpc>
                <a:spcPct val="80000"/>
              </a:lnSpc>
              <a:defRPr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7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CAA9C4-E772-E443-A2A4-0F2D14E989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5587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CC246391-91B4-BC47-A6BA-88CFDDCA116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33658" y="1942677"/>
            <a:ext cx="3516658" cy="4229524"/>
          </a:xfrm>
        </p:spPr>
        <p:txBody>
          <a:bodyPr/>
          <a:lstStyle>
            <a:lvl1pPr>
              <a:lnSpc>
                <a:spcPct val="110000"/>
              </a:lnSpc>
              <a:spcAft>
                <a:spcPts val="800"/>
              </a:spcAft>
              <a:defRPr/>
            </a:lvl1pPr>
            <a:lvl2pPr marL="15875" indent="0">
              <a:lnSpc>
                <a:spcPct val="110000"/>
              </a:lnSpc>
              <a:buNone/>
              <a:tabLst/>
              <a:defRPr sz="1800" b="0">
                <a:solidFill>
                  <a:schemeClr val="tx1"/>
                </a:solidFill>
              </a:defRPr>
            </a:lvl2pPr>
            <a:lvl3pPr marL="287338" indent="-169863">
              <a:lnSpc>
                <a:spcPct val="110000"/>
              </a:lnSpc>
              <a:tabLst/>
              <a:defRPr sz="1600"/>
            </a:lvl3pPr>
            <a:lvl4pPr marL="693738" indent="-169863">
              <a:lnSpc>
                <a:spcPct val="110000"/>
              </a:lnSpc>
              <a:tabLst/>
              <a:defRPr sz="14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2574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BF970B-3FB2-E84A-B70E-2F82C3C423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CA6249-8962-9949-96AE-7C11B8F0135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24368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 Background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576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45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778F8C-30DF-F842-ADEE-52BB756B5D4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rgbClr val="20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1A395-5299-7D44-A1C5-492B77DA5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8880F-2D4A-9544-A50E-C5BA3EADCBB5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22616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Backgroun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00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rgbClr val="C50F3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5627-71F4-D94E-9E76-16A5E0A7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99E1-1B62-794A-94A6-68D1CF83160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9605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5627-71F4-D94E-9E76-16A5E0A7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99E1-1B62-794A-94A6-68D1CF83160F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3165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CF386F-4435-1E40-A8ED-AFFEAC3031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32482"/>
            <a:ext cx="10515600" cy="1895109"/>
          </a:xfrm>
          <a:ln w="3175">
            <a:noFill/>
          </a:ln>
        </p:spPr>
        <p:txBody>
          <a:bodyPr anchor="ctr"/>
          <a:lstStyle>
            <a:lvl1pPr algn="l">
              <a:lnSpc>
                <a:spcPct val="80000"/>
              </a:lnSpc>
              <a:defRPr sz="5500" b="1" i="0" spc="300">
                <a:solidFill>
                  <a:schemeClr val="bg1"/>
                </a:solidFill>
                <a:effectLst>
                  <a:outerShdw blurRad="127000" dist="38100" dir="5400000" algn="t" rotWithShape="0">
                    <a:prstClr val="black"/>
                  </a:outerShdw>
                </a:effectLst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D4413-B16E-B048-AA99-4B9BAA9B4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8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E1CBD-1A22-C34C-8DC4-474E34B2CD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957364"/>
            <a:ext cx="5939883" cy="4943272"/>
          </a:xfrm>
          <a:solidFill>
            <a:srgbClr val="C50F3C"/>
          </a:solidFill>
        </p:spPr>
        <p:txBody>
          <a:bodyPr lIns="914400" tIns="914400" rIns="914400" bIns="914400" anchor="ctr">
            <a:normAutofit/>
          </a:bodyPr>
          <a:lstStyle>
            <a:lvl1pPr algn="l">
              <a:lnSpc>
                <a:spcPct val="80000"/>
              </a:lnSpc>
              <a:defRPr sz="3200" b="1" i="0" spc="30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94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5C0A2E-84ED-694A-8D40-40A9466155D7}"/>
              </a:ext>
            </a:extLst>
          </p:cNvPr>
          <p:cNvSpPr/>
          <p:nvPr userDrawn="1"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3397294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5000" b="1" i="0" spc="30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EB27AF-DD57-7246-971E-7506C0508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781844"/>
            <a:ext cx="7157992" cy="5294312"/>
          </a:xfrm>
        </p:spPr>
        <p:txBody>
          <a:bodyPr anchor="ctr"/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/>
            </a:lvl1pPr>
            <a:lvl2pPr marL="800100" indent="-331788">
              <a:lnSpc>
                <a:spcPct val="110000"/>
              </a:lnSpc>
              <a:buFont typeface="+mj-lt"/>
              <a:buAutoNum type="alphaLcPeriod"/>
              <a:tabLst/>
              <a:defRPr>
                <a:solidFill>
                  <a:schemeClr val="tx1"/>
                </a:solidFill>
              </a:defRPr>
            </a:lvl2pPr>
            <a:lvl3pPr marL="865188" indent="-342900">
              <a:buFont typeface="+mj-lt"/>
              <a:buAutoNum type="arabicPeriod"/>
              <a:defRPr/>
            </a:lvl3pPr>
            <a:lvl4pPr marL="1204913" indent="-342900">
              <a:buFont typeface="+mj-lt"/>
              <a:buAutoNum type="arabicPeriod"/>
              <a:defRPr/>
            </a:lvl4pPr>
            <a:lvl5pPr marL="1430338" indent="-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B910A0-9ECC-C94E-BB66-196FAFB9B1CC}"/>
              </a:ext>
            </a:extLst>
          </p:cNvPr>
          <p:cNvSpPr txBox="1">
            <a:spLocks/>
          </p:cNvSpPr>
          <p:nvPr userDrawn="1"/>
        </p:nvSpPr>
        <p:spPr>
          <a:xfrm>
            <a:off x="4606972" y="6400799"/>
            <a:ext cx="283656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03476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D506E-9CFA-5744-8CC1-366D985D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24674" cy="967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Alternate Slide Template – 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9B1D-8809-B740-A68B-9969B712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42677"/>
            <a:ext cx="10924674" cy="42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marL="15875" lvl="1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None/>
              <a:tabLst/>
            </a:pPr>
            <a:r>
              <a:rPr lang="en-US" dirty="0"/>
              <a:t>Second level</a:t>
            </a:r>
          </a:p>
          <a:p>
            <a:pPr marL="287338" lvl="2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</a:pPr>
            <a:r>
              <a:rPr lang="en-US" dirty="0"/>
              <a:t>Third level</a:t>
            </a:r>
          </a:p>
          <a:p>
            <a:pPr marL="693738" lvl="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A8E2B-2B06-3049-8A99-94E0B3F72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Trebuchet MS" panose="020B0703020202090204" pitchFamily="34" charset="0"/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4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3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40" r:id="rId15"/>
    <p:sldLayoutId id="2147483829" r:id="rId16"/>
    <p:sldLayoutId id="2147483830" r:id="rId17"/>
    <p:sldLayoutId id="2147483832" r:id="rId18"/>
    <p:sldLayoutId id="2147483833" r:id="rId19"/>
    <p:sldLayoutId id="2147483834" r:id="rId20"/>
    <p:sldLayoutId id="2147483835" r:id="rId21"/>
    <p:sldLayoutId id="2147483858" r:id="rId22"/>
    <p:sldLayoutId id="2147483859" r:id="rId23"/>
    <p:sldLayoutId id="2147483854" r:id="rId24"/>
    <p:sldLayoutId id="2147483855" r:id="rId25"/>
    <p:sldLayoutId id="2147483749" r:id="rId26"/>
    <p:sldLayoutId id="2147483754" r:id="rId27"/>
    <p:sldLayoutId id="2147483651" r:id="rId28"/>
    <p:sldLayoutId id="2147483755" r:id="rId29"/>
    <p:sldLayoutId id="2147483696" r:id="rId30"/>
    <p:sldLayoutId id="2147483698" r:id="rId31"/>
    <p:sldLayoutId id="2147483713" r:id="rId32"/>
    <p:sldLayoutId id="2147483719" r:id="rId33"/>
    <p:sldLayoutId id="2147483697" r:id="rId34"/>
    <p:sldLayoutId id="2147483747" r:id="rId35"/>
    <p:sldLayoutId id="2147483748" r:id="rId36"/>
    <p:sldLayoutId id="2147483752" r:id="rId37"/>
    <p:sldLayoutId id="2147483740" r:id="rId38"/>
    <p:sldLayoutId id="2147483741" r:id="rId39"/>
    <p:sldLayoutId id="2147483742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800" spc="0" baseline="0">
          <a:solidFill>
            <a:schemeClr val="accent1"/>
          </a:solidFill>
          <a:latin typeface="Trebuchet MS" panose="020B0703020202090204" pitchFamily="34" charset="0"/>
          <a:ea typeface="+mj-ea"/>
          <a:cs typeface="Trebuchet MS" panose="020B0703020202090204" pitchFamily="34" charset="0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290513" indent="-174625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lang="en-US" sz="1800" b="0" i="1" kern="1600" spc="-50" baseline="0" dirty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403225" indent="-2857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lang="en-US" sz="1600" b="0" i="0" kern="1600" spc="-50" baseline="0" dirty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809625" indent="-2857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lang="en-US" sz="1400" b="0" i="0" kern="1600" spc="-50" baseline="0" dirty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1376363" indent="-174625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sz="12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RhoInc/aeexplorer" TargetMode="External"/><Relationship Id="rId4" Type="http://schemas.openxmlformats.org/officeDocument/2006/relationships/hyperlink" Target="https://rhoinc.github.io/aeexplorer/test-pag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graphics.rhoworld.com/studies/leap/aes/explorer/" TargetMode="External"/><Relationship Id="rId5" Type="http://schemas.openxmlformats.org/officeDocument/2006/relationships/hyperlink" Target="https://www.nejm.org/doi/full/10.1056/nejmoa1414850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github.com/RhoInc/safety-explorer-sui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hyperlink" Target="https://journals.sagepub.com/doi/abs/10.1177/216847901875484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cionline.org/action/showPdf?pii=S0091-6749%2817%2931019-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github.com/RhoInc/JACI-BioinformaticsGraph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32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svg"/><Relationship Id="rId11" Type="http://schemas.openxmlformats.org/officeDocument/2006/relationships/image" Target="../media/image31.png"/><Relationship Id="rId5" Type="http://schemas.openxmlformats.org/officeDocument/2006/relationships/image" Target="../media/image45.png"/><Relationship Id="rId15" Type="http://schemas.openxmlformats.org/officeDocument/2006/relationships/image" Target="../media/image35.png"/><Relationship Id="rId10" Type="http://schemas.openxmlformats.org/officeDocument/2006/relationships/image" Target="../media/image29.pn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53.sv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hyperlink" Target="https://safetygraphics.github.io/" TargetMode="External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hyperlink" Target="https://link.springer.com/content/pdf/10.1007/s43441-021-00319-3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SafetyGraphics/SafetyGraphics.github.io/raw/master/guide/HepExplorerWorkflow_v1_2_1.pdf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github.com/SafetyGraphics/hep-explorer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safetygraphics.github.io/hep-explorer/test-page/example1/" TargetMode="External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afetyGraphics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ecca-krouse.shinyapps.io/safetyGraphicsApp/" TargetMode="External"/><Relationship Id="rId4" Type="http://schemas.openxmlformats.org/officeDocument/2006/relationships/hyperlink" Target="https://github.com/SafetyGraphics/safetyGraphic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9.png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svg"/><Relationship Id="rId11" Type="http://schemas.openxmlformats.org/officeDocument/2006/relationships/image" Target="../media/image33.png"/><Relationship Id="rId5" Type="http://schemas.openxmlformats.org/officeDocument/2006/relationships/image" Target="../media/image47.pn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8.tiff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tiff"/><Relationship Id="rId11" Type="http://schemas.openxmlformats.org/officeDocument/2006/relationships/image" Target="../media/image67.png"/><Relationship Id="rId5" Type="http://schemas.openxmlformats.org/officeDocument/2006/relationships/image" Target="../media/image13.tiff"/><Relationship Id="rId10" Type="http://schemas.openxmlformats.org/officeDocument/2006/relationships/image" Target="../media/image66.svg"/><Relationship Id="rId4" Type="http://schemas.openxmlformats.org/officeDocument/2006/relationships/image" Target="../media/image11.tiff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npharma/2020_presentations/blob/main/talks_folder/2020-Robinson-Would_John_Paul_George_Ringo_Have_Been_Famous_Without_Beatles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npharma/2020_presentations/blob/main/talks_folder/2020-Robinson-Would_John_Paul_George_Ringo_Have_Been_Famous_Without_Beatles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safetyGraphic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contemporaryclinicaltrials.com/article/S1551-7144(20)30232-9/fulltext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6.png"/><Relationship Id="rId5" Type="http://schemas.openxmlformats.org/officeDocument/2006/relationships/image" Target="../media/image21.tiff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afetyGraphics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ecca-krouse.shinyapps.io/safetyGraphicsApp/" TargetMode="External"/><Relationship Id="rId4" Type="http://schemas.openxmlformats.org/officeDocument/2006/relationships/hyperlink" Target="https://github.com/SafetyGraphics/safetyGraphic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9.png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svg"/><Relationship Id="rId11" Type="http://schemas.openxmlformats.org/officeDocument/2006/relationships/image" Target="../media/image33.png"/><Relationship Id="rId5" Type="http://schemas.openxmlformats.org/officeDocument/2006/relationships/image" Target="../media/image47.png"/><Relationship Id="rId15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3.png"/><Relationship Id="rId18" Type="http://schemas.openxmlformats.org/officeDocument/2006/relationships/image" Target="../media/image64.tiff"/><Relationship Id="rId26" Type="http://schemas.openxmlformats.org/officeDocument/2006/relationships/image" Target="../media/image49.png"/><Relationship Id="rId3" Type="http://schemas.openxmlformats.org/officeDocument/2006/relationships/image" Target="../media/image32.png"/><Relationship Id="rId21" Type="http://schemas.openxmlformats.org/officeDocument/2006/relationships/image" Target="../media/image92.svg"/><Relationship Id="rId7" Type="http://schemas.openxmlformats.org/officeDocument/2006/relationships/image" Target="../media/image46.svg"/><Relationship Id="rId12" Type="http://schemas.openxmlformats.org/officeDocument/2006/relationships/image" Target="../media/image31.png"/><Relationship Id="rId17" Type="http://schemas.openxmlformats.org/officeDocument/2006/relationships/image" Target="../media/image41.png"/><Relationship Id="rId25" Type="http://schemas.openxmlformats.org/officeDocument/2006/relationships/image" Target="../media/image96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11" Type="http://schemas.openxmlformats.org/officeDocument/2006/relationships/image" Target="../media/image30.png"/><Relationship Id="rId24" Type="http://schemas.openxmlformats.org/officeDocument/2006/relationships/image" Target="../media/image95.png"/><Relationship Id="rId5" Type="http://schemas.openxmlformats.org/officeDocument/2006/relationships/image" Target="../media/image44.svg"/><Relationship Id="rId15" Type="http://schemas.openxmlformats.org/officeDocument/2006/relationships/image" Target="../media/image35.png"/><Relationship Id="rId23" Type="http://schemas.openxmlformats.org/officeDocument/2006/relationships/image" Target="../media/image94.svg"/><Relationship Id="rId10" Type="http://schemas.openxmlformats.org/officeDocument/2006/relationships/image" Target="../media/image29.png"/><Relationship Id="rId19" Type="http://schemas.openxmlformats.org/officeDocument/2006/relationships/image" Target="../media/image90.jpe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34.png"/><Relationship Id="rId22" Type="http://schemas.openxmlformats.org/officeDocument/2006/relationships/image" Target="../media/image93.png"/><Relationship Id="rId27" Type="http://schemas.openxmlformats.org/officeDocument/2006/relationships/image" Target="../media/image50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93.png"/><Relationship Id="rId18" Type="http://schemas.openxmlformats.org/officeDocument/2006/relationships/image" Target="../media/image96.svg"/><Relationship Id="rId3" Type="http://schemas.openxmlformats.org/officeDocument/2006/relationships/image" Target="../media/image97.png"/><Relationship Id="rId21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92.sv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6.svg"/><Relationship Id="rId20" Type="http://schemas.openxmlformats.org/officeDocument/2006/relationships/image" Target="../media/image108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svg"/><Relationship Id="rId11" Type="http://schemas.openxmlformats.org/officeDocument/2006/relationships/image" Target="../media/image91.png"/><Relationship Id="rId24" Type="http://schemas.openxmlformats.org/officeDocument/2006/relationships/image" Target="../media/image110.svg"/><Relationship Id="rId5" Type="http://schemas.openxmlformats.org/officeDocument/2006/relationships/image" Target="../media/image99.png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10" Type="http://schemas.openxmlformats.org/officeDocument/2006/relationships/image" Target="../media/image104.svg"/><Relationship Id="rId19" Type="http://schemas.openxmlformats.org/officeDocument/2006/relationships/image" Target="../media/image107.png"/><Relationship Id="rId4" Type="http://schemas.openxmlformats.org/officeDocument/2006/relationships/image" Target="../media/image98.svg"/><Relationship Id="rId9" Type="http://schemas.openxmlformats.org/officeDocument/2006/relationships/image" Target="../media/image103.png"/><Relationship Id="rId14" Type="http://schemas.openxmlformats.org/officeDocument/2006/relationships/image" Target="../media/image94.svg"/><Relationship Id="rId22" Type="http://schemas.openxmlformats.org/officeDocument/2006/relationships/image" Target="../media/image4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an.r-project.org/web/packages/Tendril/index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an.r-project.org/web/packages/pharmaRTF/index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SafetyGraphics/nep-explore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xni7/patprofile_ap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torus-research/Tplyr#tplyr-is-qualified" TargetMode="External"/><Relationship Id="rId3" Type="http://schemas.openxmlformats.org/officeDocument/2006/relationships/image" Target="../media/image107.png"/><Relationship Id="rId7" Type="http://schemas.openxmlformats.org/officeDocument/2006/relationships/hyperlink" Target="https://github.com/atorus-research/Tply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13" Type="http://schemas.openxmlformats.org/officeDocument/2006/relationships/image" Target="../media/image126.svg"/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12" Type="http://schemas.openxmlformats.org/officeDocument/2006/relationships/image" Target="../media/image125.png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1.svg"/><Relationship Id="rId11" Type="http://schemas.openxmlformats.org/officeDocument/2006/relationships/image" Target="../media/image66.svg"/><Relationship Id="rId5" Type="http://schemas.openxmlformats.org/officeDocument/2006/relationships/image" Target="../media/image120.png"/><Relationship Id="rId15" Type="http://schemas.openxmlformats.org/officeDocument/2006/relationships/image" Target="../media/image128.svg"/><Relationship Id="rId10" Type="http://schemas.openxmlformats.org/officeDocument/2006/relationships/image" Target="../media/image65.png"/><Relationship Id="rId4" Type="http://schemas.openxmlformats.org/officeDocument/2006/relationships/image" Target="../media/image110.sv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svg"/><Relationship Id="rId18" Type="http://schemas.openxmlformats.org/officeDocument/2006/relationships/image" Target="../media/image103.png"/><Relationship Id="rId26" Type="http://schemas.openxmlformats.org/officeDocument/2006/relationships/image" Target="../media/image95.png"/><Relationship Id="rId3" Type="http://schemas.openxmlformats.org/officeDocument/2006/relationships/image" Target="../media/image47.png"/><Relationship Id="rId21" Type="http://schemas.openxmlformats.org/officeDocument/2006/relationships/image" Target="../media/image92.svg"/><Relationship Id="rId7" Type="http://schemas.openxmlformats.org/officeDocument/2006/relationships/image" Target="../media/image45.pn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5" Type="http://schemas.openxmlformats.org/officeDocument/2006/relationships/image" Target="../media/image106.svg"/><Relationship Id="rId33" Type="http://schemas.openxmlformats.org/officeDocument/2006/relationships/image" Target="../media/image50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1.png"/><Relationship Id="rId20" Type="http://schemas.openxmlformats.org/officeDocument/2006/relationships/image" Target="../media/image91.pn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tiff"/><Relationship Id="rId11" Type="http://schemas.openxmlformats.org/officeDocument/2006/relationships/image" Target="../media/image110.svg"/><Relationship Id="rId24" Type="http://schemas.openxmlformats.org/officeDocument/2006/relationships/image" Target="../media/image105.png"/><Relationship Id="rId32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100.svg"/><Relationship Id="rId23" Type="http://schemas.openxmlformats.org/officeDocument/2006/relationships/image" Target="../media/image94.svg"/><Relationship Id="rId28" Type="http://schemas.openxmlformats.org/officeDocument/2006/relationships/image" Target="../media/image43.png"/><Relationship Id="rId10" Type="http://schemas.openxmlformats.org/officeDocument/2006/relationships/image" Target="../media/image109.png"/><Relationship Id="rId19" Type="http://schemas.openxmlformats.org/officeDocument/2006/relationships/image" Target="../media/image104.svg"/><Relationship Id="rId31" Type="http://schemas.openxmlformats.org/officeDocument/2006/relationships/image" Target="../media/image121.svg"/><Relationship Id="rId4" Type="http://schemas.openxmlformats.org/officeDocument/2006/relationships/image" Target="../media/image48.svg"/><Relationship Id="rId9" Type="http://schemas.openxmlformats.org/officeDocument/2006/relationships/image" Target="../media/image90.jpeg"/><Relationship Id="rId14" Type="http://schemas.openxmlformats.org/officeDocument/2006/relationships/image" Target="../media/image99.png"/><Relationship Id="rId22" Type="http://schemas.openxmlformats.org/officeDocument/2006/relationships/image" Target="../media/image93.png"/><Relationship Id="rId27" Type="http://schemas.openxmlformats.org/officeDocument/2006/relationships/image" Target="../media/image96.svg"/><Relationship Id="rId30" Type="http://schemas.openxmlformats.org/officeDocument/2006/relationships/image" Target="../media/image120.png"/><Relationship Id="rId8" Type="http://schemas.openxmlformats.org/officeDocument/2006/relationships/image" Target="../media/image4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RhoInc/aepl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archive.nytimes.com/www.nytimes.com/interactive/2012/11/02/us/politics/paths-to-the-white-hous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CB466-456C-9D4D-8668-2D079F1A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1658249"/>
            <a:ext cx="11157857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Building Open-Source Tools for Safety Monitoring </a:t>
            </a:r>
            <a:br>
              <a:rPr lang="en-US" dirty="0"/>
            </a:br>
            <a:r>
              <a:rPr lang="en-US" sz="3200" dirty="0"/>
              <a:t>Advancing Research Through Community Collaboration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80AA98-4568-BC42-9F37-43157805A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Jeremy Wildfire</a:t>
            </a:r>
          </a:p>
          <a:p>
            <a:r>
              <a:rPr lang="en-US" dirty="0" err="1"/>
              <a:t>jwildfire@gilead.com</a:t>
            </a:r>
            <a:br>
              <a:rPr lang="en-US" dirty="0"/>
            </a:br>
            <a:r>
              <a:rPr lang="en-US" dirty="0"/>
              <a:t>Presented on Behalf of the Interactive Safety Graphics Working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07BF-1814-2044-B5CF-F7B02659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896E-2463-FD4D-B175-04C140AA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D9E91-B272-0C41-8E3D-006EE033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8DE8762D-0803-4642-AED9-3520E5F4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8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0274D-DF16-2A43-88AA-B34B95E4C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694" y="37303"/>
            <a:ext cx="12021306" cy="68206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18AB3D-0A55-0F4C-9A18-55E54CF8978A}"/>
              </a:ext>
            </a:extLst>
          </p:cNvPr>
          <p:cNvSpPr/>
          <p:nvPr/>
        </p:nvSpPr>
        <p:spPr>
          <a:xfrm>
            <a:off x="10043780" y="6297477"/>
            <a:ext cx="2066591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Adverse Event Explorer</a:t>
            </a:r>
          </a:p>
          <a:p>
            <a:r>
              <a:rPr lang="en-US" sz="1400" dirty="0">
                <a:hlinkClick r:id="rId4"/>
              </a:rPr>
              <a:t>Demo</a:t>
            </a:r>
            <a:r>
              <a:rPr lang="en-US" sz="1400" dirty="0"/>
              <a:t> - </a:t>
            </a:r>
            <a:r>
              <a:rPr lang="en-US" sz="1400" dirty="0">
                <a:hlinkClick r:id="rId5"/>
              </a:rPr>
              <a:t>Repo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84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3A3FF-9E1A-0F42-8953-2A4C4EAE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" y="231606"/>
            <a:ext cx="7947854" cy="625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A448C-77D7-1C4E-87B6-7608A3EB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1" t="1246"/>
          <a:stretch/>
        </p:blipFill>
        <p:spPr>
          <a:xfrm>
            <a:off x="7943850" y="369236"/>
            <a:ext cx="4162143" cy="551930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B9721A-E1CA-0344-9E94-7AD679310940}"/>
              </a:ext>
            </a:extLst>
          </p:cNvPr>
          <p:cNvSpPr/>
          <p:nvPr/>
        </p:nvSpPr>
        <p:spPr>
          <a:xfrm>
            <a:off x="7913600" y="5899822"/>
            <a:ext cx="4237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Randomized Trial of Peanut Consumption in Infants at Risk for Peanut Allergy. Du Toit et al. 2015. </a:t>
            </a:r>
          </a:p>
          <a:p>
            <a:r>
              <a:rPr lang="en-US" sz="1400" dirty="0">
                <a:hlinkClick r:id="rId5"/>
              </a:rPr>
              <a:t>Paper</a:t>
            </a:r>
            <a:r>
              <a:rPr lang="en-US" sz="1400" dirty="0"/>
              <a:t> - </a:t>
            </a:r>
            <a:r>
              <a:rPr lang="en-US" sz="1400" dirty="0">
                <a:hlinkClick r:id="rId6"/>
              </a:rPr>
              <a:t>AE Explorer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72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E3110-9D07-EE4E-BE77-1CBE21AD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4" y="3330616"/>
            <a:ext cx="3341628" cy="1954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01B8B-2222-8647-9402-04E29C8A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4" y="163200"/>
            <a:ext cx="3374714" cy="1985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EFD9B-A4C1-DC42-9DE1-0D50E864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52" y="841279"/>
            <a:ext cx="3358171" cy="1952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58B5E-35A5-1D43-BED6-3A1E4AFFA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199" y="1293226"/>
            <a:ext cx="3358171" cy="1952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25908-1281-F349-BDAB-83AFE583C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187" y="1695763"/>
            <a:ext cx="3308543" cy="1918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9816E-1EA2-084C-9A8A-785BB60AD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916" y="3820987"/>
            <a:ext cx="3325086" cy="1952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A8745-87DC-1D48-8276-753D3F445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7199" y="4160265"/>
            <a:ext cx="3341628" cy="1935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664262-5C08-434E-9EA2-E8F9BAF0C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3645" y="4631088"/>
            <a:ext cx="3308543" cy="191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9E4DF-4187-2643-AD20-CF5B72F795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1813" y="322351"/>
            <a:ext cx="4002060" cy="5199684"/>
          </a:xfrm>
          <a:prstGeom prst="rect">
            <a:avLst/>
          </a:prstGeom>
          <a:ln w="38100">
            <a:solidFill>
              <a:srgbClr val="20366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44C1EC-F5CE-6B4F-A51D-4107B5015025}"/>
              </a:ext>
            </a:extLst>
          </p:cNvPr>
          <p:cNvSpPr/>
          <p:nvPr/>
        </p:nvSpPr>
        <p:spPr>
          <a:xfrm>
            <a:off x="7841813" y="5572408"/>
            <a:ext cx="40020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Safety Explorer Suite: Interactive Safety Monitoring for Clinical Trials, Wildfire et al. 2018</a:t>
            </a:r>
          </a:p>
          <a:p>
            <a:r>
              <a:rPr lang="en-US" sz="1400" dirty="0">
                <a:hlinkClick r:id="rId12"/>
              </a:rPr>
              <a:t>Paper</a:t>
            </a:r>
            <a:r>
              <a:rPr lang="en-US" sz="1400" dirty="0"/>
              <a:t> - </a:t>
            </a:r>
            <a:r>
              <a:rPr lang="en-US" sz="1400" dirty="0">
                <a:hlinkClick r:id="rId13"/>
              </a:rPr>
              <a:t>Repo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37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088B39-C325-3343-B6BF-33C24117224D}"/>
              </a:ext>
            </a:extLst>
          </p:cNvPr>
          <p:cNvSpPr/>
          <p:nvPr/>
        </p:nvSpPr>
        <p:spPr>
          <a:xfrm>
            <a:off x="7906176" y="5968351"/>
            <a:ext cx="4191235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Graphic </a:t>
            </a:r>
            <a:r>
              <a:rPr lang="en-US" sz="1400" dirty="0" err="1"/>
              <a:t>Depecition</a:t>
            </a:r>
            <a:r>
              <a:rPr lang="en-US" sz="1400" dirty="0"/>
              <a:t> of Bioinformatics Data. </a:t>
            </a:r>
            <a:r>
              <a:rPr lang="en-US" sz="1400" dirty="0" err="1"/>
              <a:t>Calatroni</a:t>
            </a:r>
            <a:r>
              <a:rPr lang="en-US" sz="1400" dirty="0"/>
              <a:t> &amp; Wildfire 2017</a:t>
            </a:r>
          </a:p>
          <a:p>
            <a:r>
              <a:rPr lang="en-US" sz="1400" dirty="0">
                <a:hlinkClick r:id="rId3"/>
              </a:rPr>
              <a:t>Paper</a:t>
            </a:r>
            <a:r>
              <a:rPr lang="en-US" sz="1400" dirty="0"/>
              <a:t> - </a:t>
            </a:r>
            <a:r>
              <a:rPr lang="en-US" sz="1400" dirty="0">
                <a:hlinkClick r:id="rId4"/>
              </a:rPr>
              <a:t>Repo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6367-48C2-EC4C-80B1-80BF65E8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63" y="1595163"/>
            <a:ext cx="10924674" cy="4234286"/>
          </a:xfrm>
        </p:spPr>
        <p:txBody>
          <a:bodyPr/>
          <a:lstStyle/>
          <a:p>
            <a:r>
              <a:rPr lang="en-US" dirty="0"/>
              <a:t>Show collage?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A2C87-327C-BB4F-9C60-171A9ED9F4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615"/>
          <a:stretch/>
        </p:blipFill>
        <p:spPr>
          <a:xfrm>
            <a:off x="0" y="571362"/>
            <a:ext cx="7853793" cy="55954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A3DE05-D75A-C44E-A015-4A00DCF30B79}"/>
              </a:ext>
            </a:extLst>
          </p:cNvPr>
          <p:cNvSpPr txBox="1">
            <a:spLocks/>
          </p:cNvSpPr>
          <p:nvPr/>
        </p:nvSpPr>
        <p:spPr>
          <a:xfrm>
            <a:off x="268855" y="55795"/>
            <a:ext cx="11100759" cy="103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500" b="1" kern="800" dirty="0">
              <a:solidFill>
                <a:schemeClr val="accent1"/>
              </a:solidFill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589DBA-2437-9B48-8B3F-C9537D6822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79"/>
          <a:stretch/>
        </p:blipFill>
        <p:spPr>
          <a:xfrm>
            <a:off x="7853791" y="372927"/>
            <a:ext cx="4296003" cy="559542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703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5F100-C4F0-2F4C-983D-9CCEC5B0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D3js Reviews 2021: Details, Pricing, &amp;amp; Features | G2">
            <a:extLst>
              <a:ext uri="{FF2B5EF4-FFF2-40B4-BE49-F238E27FC236}">
                <a16:creationId xmlns:a16="http://schemas.microsoft.com/office/drawing/2014/main" id="{DDBB83B1-BF93-F04E-A81C-C7A6C1501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9922" y="2347232"/>
            <a:ext cx="2194714" cy="21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77E600-D74E-7A4F-AE85-4C76480C9E33}"/>
              </a:ext>
            </a:extLst>
          </p:cNvPr>
          <p:cNvSpPr/>
          <p:nvPr/>
        </p:nvSpPr>
        <p:spPr>
          <a:xfrm>
            <a:off x="142775" y="4510768"/>
            <a:ext cx="292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d3 v3 Released June 2013</a:t>
            </a:r>
          </a:p>
        </p:txBody>
      </p:sp>
      <p:pic>
        <p:nvPicPr>
          <p:cNvPr id="3076" name="Picture 4" descr="Introduction to Shiny">
            <a:extLst>
              <a:ext uri="{FF2B5EF4-FFF2-40B4-BE49-F238E27FC236}">
                <a16:creationId xmlns:a16="http://schemas.microsoft.com/office/drawing/2014/main" id="{DDE1C165-4A21-634B-B7BA-09C0A1D2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963" y="1877004"/>
            <a:ext cx="2298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mlwidgets for R">
            <a:extLst>
              <a:ext uri="{FF2B5EF4-FFF2-40B4-BE49-F238E27FC236}">
                <a16:creationId xmlns:a16="http://schemas.microsoft.com/office/drawing/2014/main" id="{4C5E8399-42DB-FA40-8677-ADEE02BE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425" y="1584430"/>
            <a:ext cx="5002548" cy="29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DB0360-018E-3540-AE98-23283F5ACDB9}"/>
              </a:ext>
            </a:extLst>
          </p:cNvPr>
          <p:cNvSpPr/>
          <p:nvPr/>
        </p:nvSpPr>
        <p:spPr>
          <a:xfrm>
            <a:off x="3309509" y="4510768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Shiny v1 Released June 2017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72AF9-731D-9744-99D4-05E6B06D333C}"/>
              </a:ext>
            </a:extLst>
          </p:cNvPr>
          <p:cNvSpPr/>
          <p:nvPr/>
        </p:nvSpPr>
        <p:spPr>
          <a:xfrm>
            <a:off x="7204058" y="451076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Htmlwidgets</a:t>
            </a:r>
            <a:r>
              <a:rPr lang="en-US" dirty="0"/>
              <a:t> v1 Released Jan 2018</a:t>
            </a:r>
          </a:p>
        </p:txBody>
      </p:sp>
    </p:spTree>
    <p:extLst>
      <p:ext uri="{BB962C8B-B14F-4D97-AF65-F5344CB8AC3E}">
        <p14:creationId xmlns:p14="http://schemas.microsoft.com/office/powerpoint/2010/main" val="196937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FAF1-CB8B-2045-9AE9-CDF4F60D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 descr="Table outline">
            <a:extLst>
              <a:ext uri="{FF2B5EF4-FFF2-40B4-BE49-F238E27FC236}">
                <a16:creationId xmlns:a16="http://schemas.microsoft.com/office/drawing/2014/main" id="{E144E68B-FAC5-824E-9300-B1D70DA6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100" y="2005237"/>
            <a:ext cx="2847517" cy="2847517"/>
          </a:xfrm>
          <a:prstGeom prst="rect">
            <a:avLst/>
          </a:prstGeom>
        </p:spPr>
      </p:pic>
      <p:pic>
        <p:nvPicPr>
          <p:cNvPr id="8" name="Graphic 7" descr="Single gear with solid fill">
            <a:extLst>
              <a:ext uri="{FF2B5EF4-FFF2-40B4-BE49-F238E27FC236}">
                <a16:creationId xmlns:a16="http://schemas.microsoft.com/office/drawing/2014/main" id="{CF706897-2D41-0044-BA1E-A7D575ECA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8377" y="2231231"/>
            <a:ext cx="2395537" cy="2395537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F35AEC25-0988-964C-9402-B5D951BDF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02103" y="2231229"/>
            <a:ext cx="2395537" cy="239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11664-FC2B-5042-BD93-748562981A39}"/>
              </a:ext>
            </a:extLst>
          </p:cNvPr>
          <p:cNvSpPr txBox="1"/>
          <p:nvPr/>
        </p:nvSpPr>
        <p:spPr>
          <a:xfrm>
            <a:off x="1576152" y="205578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034CF-22B8-674F-8250-F847AC312D47}"/>
              </a:ext>
            </a:extLst>
          </p:cNvPr>
          <p:cNvSpPr txBox="1"/>
          <p:nvPr/>
        </p:nvSpPr>
        <p:spPr>
          <a:xfrm>
            <a:off x="4052521" y="20557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28DBE-B8F9-4940-8921-2E5C46D48997}"/>
              </a:ext>
            </a:extLst>
          </p:cNvPr>
          <p:cNvSpPr txBox="1"/>
          <p:nvPr/>
        </p:nvSpPr>
        <p:spPr>
          <a:xfrm>
            <a:off x="3226957" y="3044278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BBC6A-7867-DD42-85E9-EF92887E6929}"/>
              </a:ext>
            </a:extLst>
          </p:cNvPr>
          <p:cNvSpPr txBox="1"/>
          <p:nvPr/>
        </p:nvSpPr>
        <p:spPr>
          <a:xfrm>
            <a:off x="6010301" y="3044274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pic>
        <p:nvPicPr>
          <p:cNvPr id="16" name="Graphic 15" descr="Magic Wand Auto outline">
            <a:extLst>
              <a:ext uri="{FF2B5EF4-FFF2-40B4-BE49-F238E27FC236}">
                <a16:creationId xmlns:a16="http://schemas.microsoft.com/office/drawing/2014/main" id="{3D0DC673-A8F6-494E-BDA8-7795B7DF6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9327" y="2284120"/>
            <a:ext cx="2395536" cy="2395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8DA57F-A35B-D64C-91F0-DBAFFD6B7229}"/>
              </a:ext>
            </a:extLst>
          </p:cNvPr>
          <p:cNvSpPr txBox="1"/>
          <p:nvPr/>
        </p:nvSpPr>
        <p:spPr>
          <a:xfrm>
            <a:off x="6991806" y="2055783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Magic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79BBC-92FE-3848-B950-8FDF0B751602}"/>
              </a:ext>
            </a:extLst>
          </p:cNvPr>
          <p:cNvSpPr txBox="1"/>
          <p:nvPr/>
        </p:nvSpPr>
        <p:spPr>
          <a:xfrm>
            <a:off x="8968752" y="304427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C747D-7840-1448-AF0B-B845D4DC2110}"/>
              </a:ext>
            </a:extLst>
          </p:cNvPr>
          <p:cNvSpPr txBox="1"/>
          <p:nvPr/>
        </p:nvSpPr>
        <p:spPr>
          <a:xfrm>
            <a:off x="9839324" y="1917283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Web-based  </a:t>
            </a:r>
          </a:p>
          <a:p>
            <a:pPr algn="ctr"/>
            <a:r>
              <a:rPr lang="en-US" dirty="0"/>
              <a:t>Interactive Graphic</a:t>
            </a:r>
          </a:p>
        </p:txBody>
      </p:sp>
    </p:spTree>
    <p:extLst>
      <p:ext uri="{BB962C8B-B14F-4D97-AF65-F5344CB8AC3E}">
        <p14:creationId xmlns:p14="http://schemas.microsoft.com/office/powerpoint/2010/main" val="156796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FAF1-CB8B-2045-9AE9-CDF4F60D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69751-0592-3C46-A332-C6F67694B924}"/>
              </a:ext>
            </a:extLst>
          </p:cNvPr>
          <p:cNvGrpSpPr/>
          <p:nvPr/>
        </p:nvGrpSpPr>
        <p:grpSpPr>
          <a:xfrm>
            <a:off x="382172" y="815325"/>
            <a:ext cx="5144086" cy="1036391"/>
            <a:chOff x="379737" y="958200"/>
            <a:chExt cx="5144086" cy="1036391"/>
          </a:xfrm>
        </p:grpSpPr>
        <p:pic>
          <p:nvPicPr>
            <p:cNvPr id="6" name="Graphic 5" descr="Table outline">
              <a:extLst>
                <a:ext uri="{FF2B5EF4-FFF2-40B4-BE49-F238E27FC236}">
                  <a16:creationId xmlns:a16="http://schemas.microsoft.com/office/drawing/2014/main" id="{E144E68B-FAC5-824E-9300-B1D70DA6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965392"/>
              <a:ext cx="1029199" cy="1029199"/>
            </a:xfrm>
            <a:prstGeom prst="rect">
              <a:avLst/>
            </a:prstGeom>
          </p:spPr>
        </p:pic>
        <p:pic>
          <p:nvPicPr>
            <p:cNvPr id="8" name="Graphic 7" descr="Single gear with solid fill">
              <a:extLst>
                <a:ext uri="{FF2B5EF4-FFF2-40B4-BE49-F238E27FC236}">
                  <a16:creationId xmlns:a16="http://schemas.microsoft.com/office/drawing/2014/main" id="{CF706897-2D41-0044-BA1E-A7D575EC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965392"/>
              <a:ext cx="934983" cy="9349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128DBE-B8F9-4940-8921-2E5C46D48997}"/>
                </a:ext>
              </a:extLst>
            </p:cNvPr>
            <p:cNvSpPr txBox="1"/>
            <p:nvPr/>
          </p:nvSpPr>
          <p:spPr>
            <a:xfrm>
              <a:off x="1299077" y="1040972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BBC6A-7867-DD42-85E9-EF92887E6929}"/>
                </a:ext>
              </a:extLst>
            </p:cNvPr>
            <p:cNvSpPr txBox="1"/>
            <p:nvPr/>
          </p:nvSpPr>
          <p:spPr>
            <a:xfrm>
              <a:off x="2481244" y="1044899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16" name="Graphic 15" descr="Magic Wand Auto outline">
              <a:extLst>
                <a:ext uri="{FF2B5EF4-FFF2-40B4-BE49-F238E27FC236}">
                  <a16:creationId xmlns:a16="http://schemas.microsoft.com/office/drawing/2014/main" id="{3D0DC673-A8F6-494E-BDA8-7795B7DF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958200"/>
              <a:ext cx="934983" cy="9349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C79BBC-92FE-3848-B950-8FDF0B751602}"/>
                </a:ext>
              </a:extLst>
            </p:cNvPr>
            <p:cNvSpPr txBox="1"/>
            <p:nvPr/>
          </p:nvSpPr>
          <p:spPr>
            <a:xfrm>
              <a:off x="3729883" y="1040972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97B94B-6F8A-0343-9C1E-F62B86CE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1050647"/>
              <a:ext cx="1275148" cy="75008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60F8E2-B028-204D-94EA-3A1E02968ED1}"/>
              </a:ext>
            </a:extLst>
          </p:cNvPr>
          <p:cNvGrpSpPr/>
          <p:nvPr/>
        </p:nvGrpSpPr>
        <p:grpSpPr>
          <a:xfrm>
            <a:off x="382172" y="2175975"/>
            <a:ext cx="5144086" cy="1036391"/>
            <a:chOff x="379737" y="2529539"/>
            <a:chExt cx="5144086" cy="1036391"/>
          </a:xfrm>
        </p:grpSpPr>
        <p:pic>
          <p:nvPicPr>
            <p:cNvPr id="27" name="Graphic 26" descr="Table outline">
              <a:extLst>
                <a:ext uri="{FF2B5EF4-FFF2-40B4-BE49-F238E27FC236}">
                  <a16:creationId xmlns:a16="http://schemas.microsoft.com/office/drawing/2014/main" id="{A09B6BDC-8CA8-DA44-A9A9-4F14B01F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2536731"/>
              <a:ext cx="1029199" cy="1029199"/>
            </a:xfrm>
            <a:prstGeom prst="rect">
              <a:avLst/>
            </a:prstGeom>
          </p:spPr>
        </p:pic>
        <p:pic>
          <p:nvPicPr>
            <p:cNvPr id="28" name="Graphic 27" descr="Single gear with solid fill">
              <a:extLst>
                <a:ext uri="{FF2B5EF4-FFF2-40B4-BE49-F238E27FC236}">
                  <a16:creationId xmlns:a16="http://schemas.microsoft.com/office/drawing/2014/main" id="{780E90EB-D472-194F-A94B-57DCCB023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2536731"/>
              <a:ext cx="934983" cy="93498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AF5CAC-3F7C-D543-83F3-A3CEFBC5DE3A}"/>
                </a:ext>
              </a:extLst>
            </p:cNvPr>
            <p:cNvSpPr txBox="1"/>
            <p:nvPr/>
          </p:nvSpPr>
          <p:spPr>
            <a:xfrm>
              <a:off x="1299077" y="2612311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CED738-123F-4A47-A608-6A3AD29EB664}"/>
                </a:ext>
              </a:extLst>
            </p:cNvPr>
            <p:cNvSpPr txBox="1"/>
            <p:nvPr/>
          </p:nvSpPr>
          <p:spPr>
            <a:xfrm>
              <a:off x="2481244" y="2616238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31" name="Graphic 30" descr="Magic Wand Auto outline">
              <a:extLst>
                <a:ext uri="{FF2B5EF4-FFF2-40B4-BE49-F238E27FC236}">
                  <a16:creationId xmlns:a16="http://schemas.microsoft.com/office/drawing/2014/main" id="{107FD30F-360E-C64E-9822-A749AA37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2529539"/>
              <a:ext cx="934983" cy="93498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7EA1AA-72AF-B545-9284-E3621D1BD435}"/>
                </a:ext>
              </a:extLst>
            </p:cNvPr>
            <p:cNvSpPr txBox="1"/>
            <p:nvPr/>
          </p:nvSpPr>
          <p:spPr>
            <a:xfrm>
              <a:off x="3729883" y="2612311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B5D9B71-321D-EF40-89D5-9C2817C7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2621986"/>
              <a:ext cx="1275148" cy="75008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9516DF-AB47-B844-9C07-9F76F7218F2E}"/>
              </a:ext>
            </a:extLst>
          </p:cNvPr>
          <p:cNvGrpSpPr/>
          <p:nvPr/>
        </p:nvGrpSpPr>
        <p:grpSpPr>
          <a:xfrm>
            <a:off x="387696" y="4897275"/>
            <a:ext cx="5144086" cy="1036391"/>
            <a:chOff x="385261" y="5458624"/>
            <a:chExt cx="5144086" cy="1036391"/>
          </a:xfrm>
        </p:grpSpPr>
        <p:pic>
          <p:nvPicPr>
            <p:cNvPr id="41" name="Graphic 40" descr="Table outline">
              <a:extLst>
                <a:ext uri="{FF2B5EF4-FFF2-40B4-BE49-F238E27FC236}">
                  <a16:creationId xmlns:a16="http://schemas.microsoft.com/office/drawing/2014/main" id="{B4B9A0B0-C9B6-284C-9392-B83E2EAB7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5261" y="5465816"/>
              <a:ext cx="1029199" cy="1029199"/>
            </a:xfrm>
            <a:prstGeom prst="rect">
              <a:avLst/>
            </a:prstGeom>
          </p:spPr>
        </p:pic>
        <p:pic>
          <p:nvPicPr>
            <p:cNvPr id="42" name="Graphic 41" descr="Single gear with solid fill">
              <a:extLst>
                <a:ext uri="{FF2B5EF4-FFF2-40B4-BE49-F238E27FC236}">
                  <a16:creationId xmlns:a16="http://schemas.microsoft.com/office/drawing/2014/main" id="{DA564DF0-084E-AA40-B6D4-AC908BC6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61644" y="5465816"/>
              <a:ext cx="934983" cy="93498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8D383C-B217-B74D-8DD9-188253A08C84}"/>
                </a:ext>
              </a:extLst>
            </p:cNvPr>
            <p:cNvSpPr txBox="1"/>
            <p:nvPr/>
          </p:nvSpPr>
          <p:spPr>
            <a:xfrm>
              <a:off x="1304601" y="5541396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DF6FAC-8D47-D140-A23D-2B21CB0B1897}"/>
                </a:ext>
              </a:extLst>
            </p:cNvPr>
            <p:cNvSpPr txBox="1"/>
            <p:nvPr/>
          </p:nvSpPr>
          <p:spPr>
            <a:xfrm>
              <a:off x="2486768" y="5545323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45" name="Graphic 44" descr="Magic Wand Auto outline">
              <a:extLst>
                <a:ext uri="{FF2B5EF4-FFF2-40B4-BE49-F238E27FC236}">
                  <a16:creationId xmlns:a16="http://schemas.microsoft.com/office/drawing/2014/main" id="{A9982486-4A26-484E-A7AE-0290A860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283" y="5458624"/>
              <a:ext cx="934983" cy="9349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A4C24E-C1EE-8542-B40C-3EC33BF51B8B}"/>
                </a:ext>
              </a:extLst>
            </p:cNvPr>
            <p:cNvSpPr txBox="1"/>
            <p:nvPr/>
          </p:nvSpPr>
          <p:spPr>
            <a:xfrm>
              <a:off x="3735407" y="5541396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0D61FAB-A818-D640-A183-F0DF3018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4199" y="5551071"/>
              <a:ext cx="1275148" cy="75008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CDEC5-F238-E44D-B39D-2B7B3BAC612D}"/>
              </a:ext>
            </a:extLst>
          </p:cNvPr>
          <p:cNvGrpSpPr/>
          <p:nvPr/>
        </p:nvGrpSpPr>
        <p:grpSpPr>
          <a:xfrm>
            <a:off x="382172" y="3536625"/>
            <a:ext cx="5144086" cy="1036391"/>
            <a:chOff x="379737" y="4074728"/>
            <a:chExt cx="5144086" cy="1036391"/>
          </a:xfrm>
        </p:grpSpPr>
        <p:pic>
          <p:nvPicPr>
            <p:cNvPr id="55" name="Graphic 54" descr="Table outline">
              <a:extLst>
                <a:ext uri="{FF2B5EF4-FFF2-40B4-BE49-F238E27FC236}">
                  <a16:creationId xmlns:a16="http://schemas.microsoft.com/office/drawing/2014/main" id="{6005C7F5-9841-BD40-BE16-8E004D0E1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4081920"/>
              <a:ext cx="1029199" cy="1029199"/>
            </a:xfrm>
            <a:prstGeom prst="rect">
              <a:avLst/>
            </a:prstGeom>
          </p:spPr>
        </p:pic>
        <p:pic>
          <p:nvPicPr>
            <p:cNvPr id="56" name="Graphic 55" descr="Single gear with solid fill">
              <a:extLst>
                <a:ext uri="{FF2B5EF4-FFF2-40B4-BE49-F238E27FC236}">
                  <a16:creationId xmlns:a16="http://schemas.microsoft.com/office/drawing/2014/main" id="{A1328E4F-628E-4542-8303-03CB442FF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4081920"/>
              <a:ext cx="934983" cy="93498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F0ABA0-899B-0246-9177-A542EB889AC8}"/>
                </a:ext>
              </a:extLst>
            </p:cNvPr>
            <p:cNvSpPr txBox="1"/>
            <p:nvPr/>
          </p:nvSpPr>
          <p:spPr>
            <a:xfrm>
              <a:off x="1299077" y="4157500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B05A39-40FF-B248-86F4-0E4F08125D74}"/>
                </a:ext>
              </a:extLst>
            </p:cNvPr>
            <p:cNvSpPr txBox="1"/>
            <p:nvPr/>
          </p:nvSpPr>
          <p:spPr>
            <a:xfrm>
              <a:off x="2481244" y="4161427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59" name="Graphic 58" descr="Magic Wand Auto outline">
              <a:extLst>
                <a:ext uri="{FF2B5EF4-FFF2-40B4-BE49-F238E27FC236}">
                  <a16:creationId xmlns:a16="http://schemas.microsoft.com/office/drawing/2014/main" id="{A532832A-A52E-1349-BEE2-988E14D2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4074728"/>
              <a:ext cx="934983" cy="93498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81BFB6-F72B-8D43-8386-BB8D3400CAF0}"/>
                </a:ext>
              </a:extLst>
            </p:cNvPr>
            <p:cNvSpPr txBox="1"/>
            <p:nvPr/>
          </p:nvSpPr>
          <p:spPr>
            <a:xfrm>
              <a:off x="3729883" y="4157500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046AFE8-3CC1-EB47-876C-FFBB607F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4167175"/>
              <a:ext cx="1275148" cy="750087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21277F7B-2C64-A141-A84E-2E69BDA63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13" y="4973338"/>
            <a:ext cx="1280160" cy="7488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D1D8CF7-6EA0-004A-A4CC-2B23F9FC5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7327" y="3635027"/>
            <a:ext cx="1280160" cy="7441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209DE80-BF04-174D-AA25-EC31870075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8415" y="2279410"/>
            <a:ext cx="1280160" cy="74249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0DF06D9-A488-204E-8A62-9B8F7FDB451B}"/>
              </a:ext>
            </a:extLst>
          </p:cNvPr>
          <p:cNvGrpSpPr/>
          <p:nvPr/>
        </p:nvGrpSpPr>
        <p:grpSpPr>
          <a:xfrm>
            <a:off x="6239552" y="815325"/>
            <a:ext cx="5144086" cy="1036391"/>
            <a:chOff x="379737" y="958200"/>
            <a:chExt cx="5144086" cy="1036391"/>
          </a:xfrm>
        </p:grpSpPr>
        <p:pic>
          <p:nvPicPr>
            <p:cNvPr id="71" name="Graphic 70" descr="Table outline">
              <a:extLst>
                <a:ext uri="{FF2B5EF4-FFF2-40B4-BE49-F238E27FC236}">
                  <a16:creationId xmlns:a16="http://schemas.microsoft.com/office/drawing/2014/main" id="{8A28F700-9C58-7041-B5E6-A1FAB008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965392"/>
              <a:ext cx="1029199" cy="1029199"/>
            </a:xfrm>
            <a:prstGeom prst="rect">
              <a:avLst/>
            </a:prstGeom>
          </p:spPr>
        </p:pic>
        <p:pic>
          <p:nvPicPr>
            <p:cNvPr id="72" name="Graphic 71" descr="Single gear with solid fill">
              <a:extLst>
                <a:ext uri="{FF2B5EF4-FFF2-40B4-BE49-F238E27FC236}">
                  <a16:creationId xmlns:a16="http://schemas.microsoft.com/office/drawing/2014/main" id="{2C4C00A8-7D4B-8C4C-8E78-D444AF7C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965392"/>
              <a:ext cx="934983" cy="934983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75D342-FCC1-A743-A48F-8529D0671DD5}"/>
                </a:ext>
              </a:extLst>
            </p:cNvPr>
            <p:cNvSpPr txBox="1"/>
            <p:nvPr/>
          </p:nvSpPr>
          <p:spPr>
            <a:xfrm>
              <a:off x="1299077" y="1040972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BB592E-7BCC-A84D-BC39-CBB61BAC9B22}"/>
                </a:ext>
              </a:extLst>
            </p:cNvPr>
            <p:cNvSpPr txBox="1"/>
            <p:nvPr/>
          </p:nvSpPr>
          <p:spPr>
            <a:xfrm>
              <a:off x="2481244" y="1044899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75" name="Graphic 74" descr="Magic Wand Auto outline">
              <a:extLst>
                <a:ext uri="{FF2B5EF4-FFF2-40B4-BE49-F238E27FC236}">
                  <a16:creationId xmlns:a16="http://schemas.microsoft.com/office/drawing/2014/main" id="{3332FD0A-385D-F14A-9190-45310127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958200"/>
              <a:ext cx="934983" cy="934983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C979C56-B728-7540-ACA8-75FCFD945487}"/>
                </a:ext>
              </a:extLst>
            </p:cNvPr>
            <p:cNvSpPr txBox="1"/>
            <p:nvPr/>
          </p:nvSpPr>
          <p:spPr>
            <a:xfrm>
              <a:off x="3729883" y="1040972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F7920D9-65BA-8B49-AD4D-FC926F9A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1050647"/>
              <a:ext cx="1275148" cy="75008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8A7FD0-CBD5-234A-9787-8040296B081B}"/>
              </a:ext>
            </a:extLst>
          </p:cNvPr>
          <p:cNvGrpSpPr/>
          <p:nvPr/>
        </p:nvGrpSpPr>
        <p:grpSpPr>
          <a:xfrm>
            <a:off x="6239552" y="2175975"/>
            <a:ext cx="5144086" cy="1036391"/>
            <a:chOff x="379737" y="2529539"/>
            <a:chExt cx="5144086" cy="1036391"/>
          </a:xfrm>
        </p:grpSpPr>
        <p:pic>
          <p:nvPicPr>
            <p:cNvPr id="79" name="Graphic 78" descr="Table outline">
              <a:extLst>
                <a:ext uri="{FF2B5EF4-FFF2-40B4-BE49-F238E27FC236}">
                  <a16:creationId xmlns:a16="http://schemas.microsoft.com/office/drawing/2014/main" id="{49B018D5-1B6E-1944-9AFE-96C10FF6D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2536731"/>
              <a:ext cx="1029199" cy="1029199"/>
            </a:xfrm>
            <a:prstGeom prst="rect">
              <a:avLst/>
            </a:prstGeom>
          </p:spPr>
        </p:pic>
        <p:pic>
          <p:nvPicPr>
            <p:cNvPr id="80" name="Graphic 79" descr="Single gear with solid fill">
              <a:extLst>
                <a:ext uri="{FF2B5EF4-FFF2-40B4-BE49-F238E27FC236}">
                  <a16:creationId xmlns:a16="http://schemas.microsoft.com/office/drawing/2014/main" id="{A66D8059-A1E1-D541-A6C5-B1633D44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2536731"/>
              <a:ext cx="934983" cy="93498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7E08CB-5B3D-D641-B2E2-61DB464532B6}"/>
                </a:ext>
              </a:extLst>
            </p:cNvPr>
            <p:cNvSpPr txBox="1"/>
            <p:nvPr/>
          </p:nvSpPr>
          <p:spPr>
            <a:xfrm>
              <a:off x="1299077" y="2612311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FD673D-5488-7244-BCD6-56F726551525}"/>
                </a:ext>
              </a:extLst>
            </p:cNvPr>
            <p:cNvSpPr txBox="1"/>
            <p:nvPr/>
          </p:nvSpPr>
          <p:spPr>
            <a:xfrm>
              <a:off x="2481244" y="2616238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83" name="Graphic 82" descr="Magic Wand Auto outline">
              <a:extLst>
                <a:ext uri="{FF2B5EF4-FFF2-40B4-BE49-F238E27FC236}">
                  <a16:creationId xmlns:a16="http://schemas.microsoft.com/office/drawing/2014/main" id="{89B73B99-15E3-9644-8A94-B5E2C71D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2529539"/>
              <a:ext cx="934983" cy="934983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FDA5538-D943-3A46-8C1C-9B047409FF80}"/>
                </a:ext>
              </a:extLst>
            </p:cNvPr>
            <p:cNvSpPr txBox="1"/>
            <p:nvPr/>
          </p:nvSpPr>
          <p:spPr>
            <a:xfrm>
              <a:off x="3729883" y="2612311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B59314C-83A3-1E42-97CF-C8435370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2621986"/>
              <a:ext cx="1275148" cy="750087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26CA4E-B518-8744-898E-DDF5D305E960}"/>
              </a:ext>
            </a:extLst>
          </p:cNvPr>
          <p:cNvGrpSpPr/>
          <p:nvPr/>
        </p:nvGrpSpPr>
        <p:grpSpPr>
          <a:xfrm>
            <a:off x="6245076" y="4897275"/>
            <a:ext cx="5144086" cy="1036391"/>
            <a:chOff x="385261" y="5458624"/>
            <a:chExt cx="5144086" cy="1036391"/>
          </a:xfrm>
        </p:grpSpPr>
        <p:pic>
          <p:nvPicPr>
            <p:cNvPr id="87" name="Graphic 86" descr="Table outline">
              <a:extLst>
                <a:ext uri="{FF2B5EF4-FFF2-40B4-BE49-F238E27FC236}">
                  <a16:creationId xmlns:a16="http://schemas.microsoft.com/office/drawing/2014/main" id="{13B4B1BC-C6F1-DB4C-B902-247A7EAAB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5261" y="5465816"/>
              <a:ext cx="1029199" cy="1029199"/>
            </a:xfrm>
            <a:prstGeom prst="rect">
              <a:avLst/>
            </a:prstGeom>
          </p:spPr>
        </p:pic>
        <p:pic>
          <p:nvPicPr>
            <p:cNvPr id="88" name="Graphic 87" descr="Single gear with solid fill">
              <a:extLst>
                <a:ext uri="{FF2B5EF4-FFF2-40B4-BE49-F238E27FC236}">
                  <a16:creationId xmlns:a16="http://schemas.microsoft.com/office/drawing/2014/main" id="{CBC6D534-57E2-BB4D-AA71-081FCD60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61644" y="5465816"/>
              <a:ext cx="934983" cy="934983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04D5166-1BD8-D24A-B41C-5D13E55CA66C}"/>
                </a:ext>
              </a:extLst>
            </p:cNvPr>
            <p:cNvSpPr txBox="1"/>
            <p:nvPr/>
          </p:nvSpPr>
          <p:spPr>
            <a:xfrm>
              <a:off x="1304601" y="5541396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F36FAC-9410-F041-904D-06E9175885B7}"/>
                </a:ext>
              </a:extLst>
            </p:cNvPr>
            <p:cNvSpPr txBox="1"/>
            <p:nvPr/>
          </p:nvSpPr>
          <p:spPr>
            <a:xfrm>
              <a:off x="2486768" y="5545323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91" name="Graphic 90" descr="Magic Wand Auto outline">
              <a:extLst>
                <a:ext uri="{FF2B5EF4-FFF2-40B4-BE49-F238E27FC236}">
                  <a16:creationId xmlns:a16="http://schemas.microsoft.com/office/drawing/2014/main" id="{444481DD-4DCF-824C-97E2-98CAE57FF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283" y="5458624"/>
              <a:ext cx="934983" cy="93498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829DEF-CDDE-3A45-8CD3-A1043B84C783}"/>
                </a:ext>
              </a:extLst>
            </p:cNvPr>
            <p:cNvSpPr txBox="1"/>
            <p:nvPr/>
          </p:nvSpPr>
          <p:spPr>
            <a:xfrm>
              <a:off x="3735407" y="5541396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D4D53E1-055D-7649-BDCF-68F7651E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4199" y="5551071"/>
              <a:ext cx="1275148" cy="750087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5C343D0-7716-1747-9774-5642A5B61ACF}"/>
              </a:ext>
            </a:extLst>
          </p:cNvPr>
          <p:cNvGrpSpPr/>
          <p:nvPr/>
        </p:nvGrpSpPr>
        <p:grpSpPr>
          <a:xfrm>
            <a:off x="6239552" y="3536625"/>
            <a:ext cx="5144086" cy="1036391"/>
            <a:chOff x="379737" y="4074728"/>
            <a:chExt cx="5144086" cy="1036391"/>
          </a:xfrm>
        </p:grpSpPr>
        <p:pic>
          <p:nvPicPr>
            <p:cNvPr id="95" name="Graphic 94" descr="Table outline">
              <a:extLst>
                <a:ext uri="{FF2B5EF4-FFF2-40B4-BE49-F238E27FC236}">
                  <a16:creationId xmlns:a16="http://schemas.microsoft.com/office/drawing/2014/main" id="{EE3BC0BF-6B51-8943-8A37-AC8CC7E21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9737" y="4081920"/>
              <a:ext cx="1029199" cy="1029199"/>
            </a:xfrm>
            <a:prstGeom prst="rect">
              <a:avLst/>
            </a:prstGeom>
          </p:spPr>
        </p:pic>
        <p:pic>
          <p:nvPicPr>
            <p:cNvPr id="96" name="Graphic 95" descr="Single gear with solid fill">
              <a:extLst>
                <a:ext uri="{FF2B5EF4-FFF2-40B4-BE49-F238E27FC236}">
                  <a16:creationId xmlns:a16="http://schemas.microsoft.com/office/drawing/2014/main" id="{12536EEF-29EA-2F43-8525-BEFB4CE6D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6120" y="4081920"/>
              <a:ext cx="934983" cy="934983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75047D1-6F0F-D648-9925-D3BF1A311282}"/>
                </a:ext>
              </a:extLst>
            </p:cNvPr>
            <p:cNvSpPr txBox="1"/>
            <p:nvPr/>
          </p:nvSpPr>
          <p:spPr>
            <a:xfrm>
              <a:off x="1299077" y="4157500"/>
              <a:ext cx="4669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10143EE-C6D7-D34E-A0D3-DF264866D7B1}"/>
                </a:ext>
              </a:extLst>
            </p:cNvPr>
            <p:cNvSpPr txBox="1"/>
            <p:nvPr/>
          </p:nvSpPr>
          <p:spPr>
            <a:xfrm>
              <a:off x="2481244" y="4161427"/>
              <a:ext cx="5333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pic>
          <p:nvPicPr>
            <p:cNvPr id="99" name="Graphic 98" descr="Magic Wand Auto outline">
              <a:extLst>
                <a:ext uri="{FF2B5EF4-FFF2-40B4-BE49-F238E27FC236}">
                  <a16:creationId xmlns:a16="http://schemas.microsoft.com/office/drawing/2014/main" id="{58A3A808-5666-824A-B1BC-31CF1680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4759" y="4074728"/>
              <a:ext cx="934983" cy="93498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AA94893-55EC-FA46-A69B-0306982F5044}"/>
                </a:ext>
              </a:extLst>
            </p:cNvPr>
            <p:cNvSpPr txBox="1"/>
            <p:nvPr/>
          </p:nvSpPr>
          <p:spPr>
            <a:xfrm>
              <a:off x="3729883" y="4157500"/>
              <a:ext cx="628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=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027447E-9417-124C-8340-2EAFD414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8675" y="4167175"/>
              <a:ext cx="1275148" cy="75008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07DCA60-B3F9-EA44-9337-5F6E302926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9898" y="2279736"/>
            <a:ext cx="1304047" cy="75801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BC64C52-FC2E-A847-A413-AA74CA77F4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1841" y="3638019"/>
            <a:ext cx="1280160" cy="7515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4B9864-A677-6549-93B0-79C0019DB0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31842" y="930898"/>
            <a:ext cx="1280160" cy="74147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D63806E-EA71-8D46-9018-59E0E4E05A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08490" y="4980043"/>
            <a:ext cx="1280160" cy="7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2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C3FC-A264-3642-A2EE-AE2DF95F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913" y="2093686"/>
            <a:ext cx="11778343" cy="2387600"/>
          </a:xfrm>
        </p:spPr>
        <p:txBody>
          <a:bodyPr/>
          <a:lstStyle/>
          <a:p>
            <a:pPr algn="ctr"/>
            <a:r>
              <a:rPr lang="en-US" sz="3200" dirty="0"/>
              <a:t>Phase 1: 2018-2019 </a:t>
            </a:r>
            <a:br>
              <a:rPr lang="en-US" sz="4800" dirty="0"/>
            </a:br>
            <a:r>
              <a:rPr lang="en-US" sz="6000" dirty="0"/>
              <a:t>Establishing an Open-Source Working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6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source - Free logo icons">
            <a:extLst>
              <a:ext uri="{FF2B5EF4-FFF2-40B4-BE49-F238E27FC236}">
                <a16:creationId xmlns:a16="http://schemas.microsoft.com/office/drawing/2014/main" id="{C0BCCCA7-6108-1C43-9C2E-F08DBD40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61" y="1389083"/>
            <a:ext cx="1704439" cy="170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014A7B-16FD-FF47-9803-E2B87D84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99" y="99090"/>
            <a:ext cx="10924674" cy="967564"/>
          </a:xfrm>
        </p:spPr>
        <p:txBody>
          <a:bodyPr/>
          <a:lstStyle/>
          <a:p>
            <a:r>
              <a:rPr lang="en-US" dirty="0"/>
              <a:t>ISG Guiding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E35F1-A889-0E44-9EE6-9CC1FA627CA5}"/>
              </a:ext>
            </a:extLst>
          </p:cNvPr>
          <p:cNvSpPr txBox="1"/>
          <p:nvPr/>
        </p:nvSpPr>
        <p:spPr>
          <a:xfrm>
            <a:off x="1042774" y="306585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Source</a:t>
            </a:r>
          </a:p>
        </p:txBody>
      </p:sp>
      <p:pic>
        <p:nvPicPr>
          <p:cNvPr id="9" name="Graphic 8" descr="Handshake with solid fill">
            <a:extLst>
              <a:ext uri="{FF2B5EF4-FFF2-40B4-BE49-F238E27FC236}">
                <a16:creationId xmlns:a16="http://schemas.microsoft.com/office/drawing/2014/main" id="{E94F3C75-FA9A-AF43-BE57-87E075AAA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202" y="1691947"/>
            <a:ext cx="1600200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F64148-1210-5740-90C0-103913071718}"/>
              </a:ext>
            </a:extLst>
          </p:cNvPr>
          <p:cNvSpPr txBox="1"/>
          <p:nvPr/>
        </p:nvSpPr>
        <p:spPr>
          <a:xfrm>
            <a:off x="3550254" y="306585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Collaborative</a:t>
            </a:r>
          </a:p>
        </p:txBody>
      </p:sp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66557A64-5057-D742-A053-4FFA675CA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2726" y="1609694"/>
            <a:ext cx="1704440" cy="1704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FD2829-1122-DF44-8C02-4FBF9F9129A3}"/>
              </a:ext>
            </a:extLst>
          </p:cNvPr>
          <p:cNvSpPr txBox="1"/>
          <p:nvPr/>
        </p:nvSpPr>
        <p:spPr>
          <a:xfrm>
            <a:off x="6617379" y="30658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</a:t>
            </a:r>
          </a:p>
        </p:txBody>
      </p:sp>
      <p:pic>
        <p:nvPicPr>
          <p:cNvPr id="1028" name="Picture 4" descr="Easy to use - Free commerce icons">
            <a:extLst>
              <a:ext uri="{FF2B5EF4-FFF2-40B4-BE49-F238E27FC236}">
                <a16:creationId xmlns:a16="http://schemas.microsoft.com/office/drawing/2014/main" id="{EB61B5E9-FFE6-6B48-9C62-A0E1A0C2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6801" y="1761600"/>
            <a:ext cx="1348137" cy="13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DF5158-EBA5-3343-9DB5-7B1FF2A42657}"/>
              </a:ext>
            </a:extLst>
          </p:cNvPr>
          <p:cNvSpPr txBox="1"/>
          <p:nvPr/>
        </p:nvSpPr>
        <p:spPr>
          <a:xfrm>
            <a:off x="8948641" y="3065853"/>
            <a:ext cx="144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use</a:t>
            </a:r>
          </a:p>
        </p:txBody>
      </p:sp>
      <p:pic>
        <p:nvPicPr>
          <p:cNvPr id="1030" name="Picture 6" descr="CDISC | Clear Data. Clear Impact.">
            <a:extLst>
              <a:ext uri="{FF2B5EF4-FFF2-40B4-BE49-F238E27FC236}">
                <a16:creationId xmlns:a16="http://schemas.microsoft.com/office/drawing/2014/main" id="{4F968D01-2193-574E-A2A0-9CD24860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0871" y="4006095"/>
            <a:ext cx="2782054" cy="14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16E06B-025D-CC4B-A990-27217D9603C6}"/>
              </a:ext>
            </a:extLst>
          </p:cNvPr>
          <p:cNvSpPr txBox="1"/>
          <p:nvPr/>
        </p:nvSpPr>
        <p:spPr>
          <a:xfrm>
            <a:off x="1350871" y="5175810"/>
            <a:ext cx="31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Standard Compliant</a:t>
            </a:r>
          </a:p>
        </p:txBody>
      </p:sp>
      <p:pic>
        <p:nvPicPr>
          <p:cNvPr id="1034" name="Picture 10" descr="Agile Icons - Download Free Vector Icons | Noun Project">
            <a:extLst>
              <a:ext uri="{FF2B5EF4-FFF2-40B4-BE49-F238E27FC236}">
                <a16:creationId xmlns:a16="http://schemas.microsoft.com/office/drawing/2014/main" id="{60C874F1-1B9C-1A46-B9F8-BD3B9A59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0441" y="3585778"/>
            <a:ext cx="1836440" cy="18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D074F-E8DB-AE40-AD83-C94D234D6B4C}"/>
              </a:ext>
            </a:extLst>
          </p:cNvPr>
          <p:cNvSpPr txBox="1"/>
          <p:nvPr/>
        </p:nvSpPr>
        <p:spPr>
          <a:xfrm>
            <a:off x="5608223" y="51758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Agile</a:t>
            </a:r>
          </a:p>
        </p:txBody>
      </p:sp>
      <p:pic>
        <p:nvPicPr>
          <p:cNvPr id="1036" name="Picture 12" descr="Engagement Icons - Download Free Vector Icons | Noun Project">
            <a:extLst>
              <a:ext uri="{FF2B5EF4-FFF2-40B4-BE49-F238E27FC236}">
                <a16:creationId xmlns:a16="http://schemas.microsoft.com/office/drawing/2014/main" id="{68850AF7-CA51-0A4E-B92F-F9924527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2536" y="3869878"/>
            <a:ext cx="1305932" cy="130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7145E6-CA26-C14B-9796-66176ADE7927}"/>
              </a:ext>
            </a:extLst>
          </p:cNvPr>
          <p:cNvSpPr txBox="1"/>
          <p:nvPr/>
        </p:nvSpPr>
        <p:spPr>
          <a:xfrm>
            <a:off x="8609176" y="517581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Engaging</a:t>
            </a:r>
          </a:p>
        </p:txBody>
      </p:sp>
    </p:spTree>
    <p:extLst>
      <p:ext uri="{BB962C8B-B14F-4D97-AF65-F5344CB8AC3E}">
        <p14:creationId xmlns:p14="http://schemas.microsoft.com/office/powerpoint/2010/main" val="14986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DE360-83B2-2645-84FB-68BE261F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84" y="5480746"/>
            <a:ext cx="2553947" cy="1377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AB2286-D487-4042-A5EC-FE7E95FF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31" y="4589259"/>
            <a:ext cx="3200400" cy="1213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D2FE19-DDB1-5545-8997-EFB2A047B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5045" y="4128390"/>
            <a:ext cx="3200400" cy="66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63496-5228-3840-983C-F44BAFFAD7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5045" y="3077249"/>
            <a:ext cx="3200400" cy="1056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01C80-C90E-314F-8C00-5F1529845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045" y="1022777"/>
            <a:ext cx="3200400" cy="85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9340A-3F90-D248-AE6B-B82E9F11CF2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10" y="2063948"/>
            <a:ext cx="2523471" cy="92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94CA8-A47D-4940-9F6D-4378FEEA1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520" y="3248174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3AE112-08C7-2E4F-90CA-14254C03DE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0182" y="3882528"/>
            <a:ext cx="2380890" cy="1020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9404A8-2F04-B94C-8ABB-86554E0F2A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0427" y="2991090"/>
            <a:ext cx="3200400" cy="877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AC385-C176-C04E-A00D-4D439419810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871" y="1022475"/>
            <a:ext cx="1954500" cy="1087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77A9CC-8EFE-F144-B592-2686CA5C3C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27" y="2035970"/>
            <a:ext cx="3200400" cy="955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BC4D2-3550-4747-B917-8A82C24F1D8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499" y="4798039"/>
            <a:ext cx="1409178" cy="137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E58831-182E-394B-8757-B7604411A686}"/>
              </a:ext>
            </a:extLst>
          </p:cNvPr>
          <p:cNvSpPr txBox="1"/>
          <p:nvPr/>
        </p:nvSpPr>
        <p:spPr>
          <a:xfrm>
            <a:off x="236259" y="1179877"/>
            <a:ext cx="4280085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Sub-team of DIA &amp; ASA-</a:t>
            </a:r>
            <a:r>
              <a:rPr lang="en-US" sz="3200" dirty="0" err="1"/>
              <a:t>Biopharm</a:t>
            </a:r>
            <a:r>
              <a:rPr lang="en-US" sz="3200" dirty="0"/>
              <a:t> Safety Working Group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D2FA285-3D7D-2044-8918-BDEB0C5D6C80}"/>
              </a:ext>
            </a:extLst>
          </p:cNvPr>
          <p:cNvSpPr txBox="1">
            <a:spLocks/>
          </p:cNvSpPr>
          <p:nvPr/>
        </p:nvSpPr>
        <p:spPr>
          <a:xfrm>
            <a:off x="609600" y="162701"/>
            <a:ext cx="10924674" cy="576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dirty="0"/>
              <a:t>Interactive Safety Graphics (ISG) Working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007B2-5BF4-3E4C-B776-89268C4D2C7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78" y="4619774"/>
            <a:ext cx="1721943" cy="1721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4C368-6D59-2A45-AAEB-741A152E05C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8217" y="5521194"/>
            <a:ext cx="2791573" cy="120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49EC-2E49-1541-80D0-F35F1059FB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5230" y="4816876"/>
            <a:ext cx="3200400" cy="758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6B026-1B59-1547-8EC3-2A514F88D1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88720" y="3325041"/>
            <a:ext cx="2427624" cy="12947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2E4C99-18AF-A24C-B903-D275D403268E}"/>
              </a:ext>
            </a:extLst>
          </p:cNvPr>
          <p:cNvSpPr/>
          <p:nvPr/>
        </p:nvSpPr>
        <p:spPr>
          <a:xfrm>
            <a:off x="4602918" y="6325967"/>
            <a:ext cx="336502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hlinkClick r:id="rId19"/>
              </a:rPr>
              <a:t>https://</a:t>
            </a:r>
            <a:r>
              <a:rPr lang="en-US" dirty="0" err="1">
                <a:solidFill>
                  <a:schemeClr val="dk1"/>
                </a:solidFill>
                <a:hlinkClick r:id="rId19"/>
              </a:rPr>
              <a:t>safetygraphics.github.io</a:t>
            </a:r>
            <a:r>
              <a:rPr lang="en-US" dirty="0">
                <a:solidFill>
                  <a:schemeClr val="dk1"/>
                </a:solidFill>
                <a:hlinkClick r:id="rId19"/>
              </a:rPr>
              <a:t>/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7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13A77-B3EA-7541-8440-024FC207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20</a:t>
            </a:fld>
            <a:endParaRPr lang="en-US"/>
          </a:p>
        </p:txBody>
      </p:sp>
      <p:pic>
        <p:nvPicPr>
          <p:cNvPr id="5" name="Graphic 4" descr="Handshake with solid fill">
            <a:extLst>
              <a:ext uri="{FF2B5EF4-FFF2-40B4-BE49-F238E27FC236}">
                <a16:creationId xmlns:a16="http://schemas.microsoft.com/office/drawing/2014/main" id="{2EA4D3EF-83F4-D84F-BABE-E4BBA82E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5" y="1266093"/>
            <a:ext cx="4529797" cy="45297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D12EB0-8629-6043-A9C2-236A0A8A2CFD}"/>
              </a:ext>
            </a:extLst>
          </p:cNvPr>
          <p:cNvSpPr/>
          <p:nvPr/>
        </p:nvSpPr>
        <p:spPr>
          <a:xfrm>
            <a:off x="5091530" y="184395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Across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Across Functional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Across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Across Biotech Sectors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With Regulators</a:t>
            </a:r>
          </a:p>
        </p:txBody>
      </p:sp>
    </p:spTree>
    <p:extLst>
      <p:ext uri="{BB962C8B-B14F-4D97-AF65-F5344CB8AC3E}">
        <p14:creationId xmlns:p14="http://schemas.microsoft.com/office/powerpoint/2010/main" val="30751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F5DBD-647A-FC4A-9AED-B9BA9465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EC9FD-14B8-8448-9B58-6E91D76B38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015" y="394309"/>
            <a:ext cx="6832011" cy="5649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DFA009-6DA5-3840-AC6B-E8292A52F988}"/>
              </a:ext>
            </a:extLst>
          </p:cNvPr>
          <p:cNvSpPr/>
          <p:nvPr/>
        </p:nvSpPr>
        <p:spPr>
          <a:xfrm>
            <a:off x="8103752" y="6169071"/>
            <a:ext cx="3526863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Hepatic Safety Explorer</a:t>
            </a:r>
          </a:p>
          <a:p>
            <a:r>
              <a:rPr lang="en-US" sz="1400" dirty="0">
                <a:hlinkClick r:id="rId4"/>
              </a:rPr>
              <a:t>Demo</a:t>
            </a:r>
            <a:r>
              <a:rPr lang="en-US" sz="1400" dirty="0"/>
              <a:t> – </a:t>
            </a:r>
            <a:r>
              <a:rPr lang="en-US" sz="1400" dirty="0">
                <a:hlinkClick r:id="rId5"/>
              </a:rPr>
              <a:t>Repo</a:t>
            </a:r>
            <a:r>
              <a:rPr lang="en-US" sz="1400" dirty="0"/>
              <a:t> – </a:t>
            </a:r>
            <a:r>
              <a:rPr lang="en-US" sz="1400" dirty="0">
                <a:hlinkClick r:id="rId6"/>
              </a:rPr>
              <a:t>Clinical Workflow</a:t>
            </a:r>
            <a:r>
              <a:rPr lang="en-US" sz="1400" dirty="0"/>
              <a:t> – </a:t>
            </a:r>
            <a:r>
              <a:rPr lang="en-US" sz="1400" dirty="0">
                <a:hlinkClick r:id="rId7"/>
              </a:rPr>
              <a:t>Paper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3008F-F652-6A4E-BD7A-BBF868ADF9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4778" y="742818"/>
            <a:ext cx="4023360" cy="2476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D40D2-919A-ED4F-9474-6E1CFFF3CD7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78" y="3226240"/>
            <a:ext cx="2011680" cy="2611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9D1CF-DD79-CC41-8BE0-35B0C5F36D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459" y="3224501"/>
            <a:ext cx="2011680" cy="26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ADBC90-AFEE-7248-A928-2A196E30D2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6580" y="383432"/>
            <a:ext cx="4239756" cy="56601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2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1638-47CD-0B45-8FF6-D270A3A9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Confused Which One GIF by paidoff">
            <a:extLst>
              <a:ext uri="{FF2B5EF4-FFF2-40B4-BE49-F238E27FC236}">
                <a16:creationId xmlns:a16="http://schemas.microsoft.com/office/drawing/2014/main" id="{ECC437F1-346C-5443-8CBD-DB2378E8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89" y="36512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BD44072-C3A5-7B4F-8119-7767787464E1}"/>
              </a:ext>
            </a:extLst>
          </p:cNvPr>
          <p:cNvSpPr/>
          <p:nvPr/>
        </p:nvSpPr>
        <p:spPr>
          <a:xfrm>
            <a:off x="7184571" y="365125"/>
            <a:ext cx="4206239" cy="3788863"/>
          </a:xfrm>
          <a:prstGeom prst="wedgeRoundRectCallout">
            <a:avLst>
              <a:gd name="adj1" fmla="val -50947"/>
              <a:gd name="adj2" fmla="val 62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That’s nice! How do I use it? </a:t>
            </a:r>
          </a:p>
        </p:txBody>
      </p:sp>
    </p:spTree>
    <p:extLst>
      <p:ext uri="{BB962C8B-B14F-4D97-AF65-F5344CB8AC3E}">
        <p14:creationId xmlns:p14="http://schemas.microsoft.com/office/powerpoint/2010/main" val="1041267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A38E-B6E2-B146-93B8-B834B4A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84" y="1977369"/>
            <a:ext cx="9029700" cy="1325563"/>
          </a:xfrm>
        </p:spPr>
        <p:txBody>
          <a:bodyPr>
            <a:normAutofit/>
          </a:bodyPr>
          <a:lstStyle/>
          <a:p>
            <a:r>
              <a:rPr lang="en-US" sz="6000" dirty="0" err="1"/>
              <a:t>safetyGraphics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ACD0A-B026-E949-99F3-94075452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3" y="1977369"/>
            <a:ext cx="2326428" cy="2694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A53825-74DD-444D-9807-389CB91024B6}"/>
              </a:ext>
            </a:extLst>
          </p:cNvPr>
          <p:cNvSpPr/>
          <p:nvPr/>
        </p:nvSpPr>
        <p:spPr>
          <a:xfrm>
            <a:off x="2896884" y="3139570"/>
            <a:ext cx="8285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pitchFamily="2" charset="0"/>
              </a:rPr>
              <a:t>An open-source framework for evaluation of clinical trial safety </a:t>
            </a:r>
          </a:p>
          <a:p>
            <a:r>
              <a:rPr lang="en-US" sz="2400" i="1" dirty="0"/>
              <a:t>Links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CRAN</a:t>
            </a:r>
            <a:r>
              <a:rPr lang="en-US" sz="2400" dirty="0"/>
              <a:t> | </a:t>
            </a:r>
            <a:r>
              <a:rPr lang="en-US" sz="2400" dirty="0">
                <a:hlinkClick r:id="rId4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5"/>
              </a:rPr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35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FAF1-CB8B-2045-9AE9-CDF4F60D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 descr="Table outline">
            <a:extLst>
              <a:ext uri="{FF2B5EF4-FFF2-40B4-BE49-F238E27FC236}">
                <a16:creationId xmlns:a16="http://schemas.microsoft.com/office/drawing/2014/main" id="{E144E68B-FAC5-824E-9300-B1D70DA6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22" y="2005235"/>
            <a:ext cx="2847517" cy="2847517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F35AEC25-0988-964C-9402-B5D951BDF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2103" y="2231229"/>
            <a:ext cx="2395537" cy="239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11664-FC2B-5042-BD93-748562981A39}"/>
              </a:ext>
            </a:extLst>
          </p:cNvPr>
          <p:cNvSpPr txBox="1"/>
          <p:nvPr/>
        </p:nvSpPr>
        <p:spPr>
          <a:xfrm>
            <a:off x="1022205" y="22312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C747D-7840-1448-AF0B-B845D4DC2110}"/>
              </a:ext>
            </a:extLst>
          </p:cNvPr>
          <p:cNvSpPr txBox="1"/>
          <p:nvPr/>
        </p:nvSpPr>
        <p:spPr>
          <a:xfrm>
            <a:off x="9807266" y="188777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Interactive Graphic </a:t>
            </a:r>
          </a:p>
          <a:p>
            <a:pPr algn="ctr"/>
            <a:r>
              <a:rPr lang="en-US" dirty="0"/>
              <a:t>webpage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DEADDE-A73E-F54E-90AC-2F10222BCDA4}"/>
              </a:ext>
            </a:extLst>
          </p:cNvPr>
          <p:cNvSpPr/>
          <p:nvPr/>
        </p:nvSpPr>
        <p:spPr>
          <a:xfrm>
            <a:off x="3844052" y="892663"/>
            <a:ext cx="4815957" cy="5686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DF261-85AA-C944-AF52-0E4FA86DB65C}"/>
              </a:ext>
            </a:extLst>
          </p:cNvPr>
          <p:cNvCxnSpPr>
            <a:cxnSpLocks/>
          </p:cNvCxnSpPr>
          <p:nvPr/>
        </p:nvCxnSpPr>
        <p:spPr>
          <a:xfrm>
            <a:off x="2954215" y="3443287"/>
            <a:ext cx="6947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B089A-DEF2-2A4C-894E-3CF6E4F6B32D}"/>
              </a:ext>
            </a:extLst>
          </p:cNvPr>
          <p:cNvCxnSpPr>
            <a:cxnSpLocks/>
          </p:cNvCxnSpPr>
          <p:nvPr/>
        </p:nvCxnSpPr>
        <p:spPr>
          <a:xfrm>
            <a:off x="8899089" y="3424237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E693CEC-209A-8349-88BA-0772C3BE3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615" y="3768669"/>
            <a:ext cx="2286000" cy="133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86A11D-F975-4646-91FF-27BF2D0DE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326" y="4824479"/>
            <a:ext cx="1371600" cy="806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D1AFEF-7B0C-2149-BA54-492E9EEB4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52" y="1023933"/>
            <a:ext cx="2286000" cy="13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383C82-798C-8041-A102-A402D283B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875" y="5284512"/>
            <a:ext cx="1371600" cy="797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5BD83-5BA0-F848-A502-A9DD925FD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335" y="2399706"/>
            <a:ext cx="2286000" cy="132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42ACDF-7A70-994F-B614-B6E8B030E9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8771" y="1017320"/>
            <a:ext cx="2286000" cy="1342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A8D22C-DC9B-6D4E-B9B6-819AF6A69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6030" y="3773949"/>
            <a:ext cx="2286000" cy="1324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B20D3E-9694-1248-B059-365232D6C2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8771" y="2393732"/>
            <a:ext cx="2286000" cy="1325875"/>
          </a:xfrm>
          <a:prstGeom prst="rect">
            <a:avLst/>
          </a:prstGeom>
        </p:spPr>
      </p:pic>
      <p:pic>
        <p:nvPicPr>
          <p:cNvPr id="20" name="Picture 4" descr="Introduction to Shiny">
            <a:extLst>
              <a:ext uri="{FF2B5EF4-FFF2-40B4-BE49-F238E27FC236}">
                <a16:creationId xmlns:a16="http://schemas.microsoft.com/office/drawing/2014/main" id="{19E81AAB-E58E-3243-9E98-3BAA87B8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720" y="77918"/>
            <a:ext cx="1371600" cy="1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FCA78F-99EA-3245-BF03-6D0BDF042F6B}"/>
              </a:ext>
            </a:extLst>
          </p:cNvPr>
          <p:cNvSpPr txBox="1"/>
          <p:nvPr/>
        </p:nvSpPr>
        <p:spPr>
          <a:xfrm>
            <a:off x="9227298" y="6474919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Data Domains</a:t>
            </a:r>
          </a:p>
        </p:txBody>
      </p:sp>
      <p:pic>
        <p:nvPicPr>
          <p:cNvPr id="33" name="Graphic 32" descr="Magic Wand Auto outline">
            <a:extLst>
              <a:ext uri="{FF2B5EF4-FFF2-40B4-BE49-F238E27FC236}">
                <a16:creationId xmlns:a16="http://schemas.microsoft.com/office/drawing/2014/main" id="{C97DF2C3-BC43-3E49-A1F7-2FFF302473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9968" y="449618"/>
            <a:ext cx="739672" cy="739672"/>
          </a:xfrm>
          <a:prstGeom prst="rect">
            <a:avLst/>
          </a:prstGeom>
        </p:spPr>
      </p:pic>
      <p:pic>
        <p:nvPicPr>
          <p:cNvPr id="34" name="Graphic 33" descr="Single gear with solid fill">
            <a:extLst>
              <a:ext uri="{FF2B5EF4-FFF2-40B4-BE49-F238E27FC236}">
                <a16:creationId xmlns:a16="http://schemas.microsoft.com/office/drawing/2014/main" id="{7C054A77-9F0A-1045-BE11-381DE476B2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7398" y="6020928"/>
            <a:ext cx="993754" cy="9937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BCBBC3-D6B2-DE46-A544-C2DA89B8845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9" y="350375"/>
            <a:ext cx="1371600" cy="15887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F78814-745A-FF4D-B498-DAC7CF8F469B}"/>
              </a:ext>
            </a:extLst>
          </p:cNvPr>
          <p:cNvSpPr txBox="1"/>
          <p:nvPr/>
        </p:nvSpPr>
        <p:spPr>
          <a:xfrm>
            <a:off x="250731" y="-18957"/>
            <a:ext cx="11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4405990C-41A3-644C-9480-79E7F4158E5D}"/>
              </a:ext>
            </a:extLst>
          </p:cNvPr>
          <p:cNvSpPr>
            <a:spLocks/>
          </p:cNvSpPr>
          <p:nvPr/>
        </p:nvSpPr>
        <p:spPr>
          <a:xfrm>
            <a:off x="9431999" y="4502727"/>
            <a:ext cx="2011680" cy="2011680"/>
          </a:xfrm>
          <a:prstGeom prst="noSmoking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2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01E218D-F858-544C-AF96-854688A149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563" y="3579670"/>
            <a:ext cx="3200400" cy="10561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B722AA-DE1D-834D-BAC8-A68F9F05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17" y="4534382"/>
            <a:ext cx="2380890" cy="10203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C7330F-DC64-6F43-862F-E8BD636050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822" y="3396494"/>
            <a:ext cx="1954500" cy="1087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BA36F7-B4EB-734B-8069-E18CC40E9CA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768" y="2567360"/>
            <a:ext cx="3200400" cy="955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400F38-19AD-A44A-9FB0-83F2FC37C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886" y="2540444"/>
            <a:ext cx="3200400" cy="7582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CAE460-FAEC-8542-B8B8-DD3E0A16C3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8017" y="1631930"/>
            <a:ext cx="3200400" cy="8770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EB42E-2CA7-F34C-B020-BA9319D1BF57}"/>
              </a:ext>
            </a:extLst>
          </p:cNvPr>
          <p:cNvSpPr txBox="1"/>
          <p:nvPr/>
        </p:nvSpPr>
        <p:spPr>
          <a:xfrm>
            <a:off x="3465415" y="385283"/>
            <a:ext cx="5485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safetyGraphics</a:t>
            </a:r>
            <a:r>
              <a:rPr lang="en-US" sz="3600" dirty="0"/>
              <a:t> Pilot Tests</a:t>
            </a:r>
          </a:p>
        </p:txBody>
      </p:sp>
      <p:pic>
        <p:nvPicPr>
          <p:cNvPr id="30" name="Graphic 29" descr="Pilot male with solid fill">
            <a:extLst>
              <a:ext uri="{FF2B5EF4-FFF2-40B4-BE49-F238E27FC236}">
                <a16:creationId xmlns:a16="http://schemas.microsoft.com/office/drawing/2014/main" id="{AF7CC142-09B3-4548-B743-1F3AAA93D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6156" y="294365"/>
            <a:ext cx="914400" cy="914400"/>
          </a:xfrm>
          <a:prstGeom prst="rect">
            <a:avLst/>
          </a:prstGeom>
        </p:spPr>
      </p:pic>
      <p:pic>
        <p:nvPicPr>
          <p:cNvPr id="33" name="Graphic 32" descr="Pilot female outline">
            <a:extLst>
              <a:ext uri="{FF2B5EF4-FFF2-40B4-BE49-F238E27FC236}">
                <a16:creationId xmlns:a16="http://schemas.microsoft.com/office/drawing/2014/main" id="{61F1860F-41DE-964F-AB3B-BAC69BC85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15934" y="231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8C331-EC88-7147-AEC6-FA84BF58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9215" y="1513555"/>
            <a:ext cx="8013904" cy="3746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520C9-A196-1948-8A82-1244015CEDB0}"/>
              </a:ext>
            </a:extLst>
          </p:cNvPr>
          <p:cNvSpPr txBox="1"/>
          <p:nvPr/>
        </p:nvSpPr>
        <p:spPr>
          <a:xfrm>
            <a:off x="5402202" y="515977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Downloads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A50A1-5BD8-214A-AB77-092A6D255853}"/>
              </a:ext>
            </a:extLst>
          </p:cNvPr>
          <p:cNvSpPr txBox="1"/>
          <p:nvPr/>
        </p:nvSpPr>
        <p:spPr>
          <a:xfrm>
            <a:off x="5639447" y="151355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&gt;12k Downloads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0A1C2-8A25-9F46-952A-5EF58959950F}"/>
              </a:ext>
            </a:extLst>
          </p:cNvPr>
          <p:cNvSpPr txBox="1"/>
          <p:nvPr/>
        </p:nvSpPr>
        <p:spPr>
          <a:xfrm>
            <a:off x="3329494" y="515977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2019-02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770BF-C547-0B4F-9078-9AE7A277D511}"/>
              </a:ext>
            </a:extLst>
          </p:cNvPr>
          <p:cNvSpPr txBox="1"/>
          <p:nvPr/>
        </p:nvSpPr>
        <p:spPr>
          <a:xfrm>
            <a:off x="9292972" y="508885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2021-09</a:t>
            </a:r>
          </a:p>
        </p:txBody>
      </p:sp>
    </p:spTree>
    <p:extLst>
      <p:ext uri="{BB962C8B-B14F-4D97-AF65-F5344CB8AC3E}">
        <p14:creationId xmlns:p14="http://schemas.microsoft.com/office/powerpoint/2010/main" val="284922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283A-C197-DB49-AE39-AEDB88DC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15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Graphic 5" descr="Doctor male with solid fill">
            <a:extLst>
              <a:ext uri="{FF2B5EF4-FFF2-40B4-BE49-F238E27FC236}">
                <a16:creationId xmlns:a16="http://schemas.microsoft.com/office/drawing/2014/main" id="{7CE0E641-104B-6A48-947E-67DD52A9E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3443" y="614731"/>
            <a:ext cx="3021495" cy="3021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0A5F0-A7CB-014F-B112-98DD57A27F70}"/>
              </a:ext>
            </a:extLst>
          </p:cNvPr>
          <p:cNvSpPr txBox="1"/>
          <p:nvPr/>
        </p:nvSpPr>
        <p:spPr>
          <a:xfrm>
            <a:off x="3253489" y="35595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Monitoring</a:t>
            </a:r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D7EB4F08-4545-BD4E-BBB0-36442CF16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703" y="467139"/>
            <a:ext cx="3021495" cy="3021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819C7E-E689-BB42-8A0F-C1B8D731DC5C}"/>
              </a:ext>
            </a:extLst>
          </p:cNvPr>
          <p:cNvSpPr txBox="1"/>
          <p:nvPr/>
        </p:nvSpPr>
        <p:spPr>
          <a:xfrm>
            <a:off x="7145319" y="355412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Exploration</a:t>
            </a:r>
          </a:p>
        </p:txBody>
      </p:sp>
      <p:pic>
        <p:nvPicPr>
          <p:cNvPr id="13" name="Graphic 12" descr="Online meeting with solid fill">
            <a:extLst>
              <a:ext uri="{FF2B5EF4-FFF2-40B4-BE49-F238E27FC236}">
                <a16:creationId xmlns:a16="http://schemas.microsoft.com/office/drawing/2014/main" id="{B73F67A6-7391-424C-8C9F-007261009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0312" y="3839634"/>
            <a:ext cx="2199861" cy="2199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D9CEF8-CA66-414C-9B46-06386C04ACD6}"/>
              </a:ext>
            </a:extLst>
          </p:cNvPr>
          <p:cNvSpPr txBox="1"/>
          <p:nvPr/>
        </p:nvSpPr>
        <p:spPr>
          <a:xfrm>
            <a:off x="1167123" y="5799799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Monitoring Committee</a:t>
            </a:r>
          </a:p>
        </p:txBody>
      </p:sp>
      <p:pic>
        <p:nvPicPr>
          <p:cNvPr id="2050" name="Picture 2" descr="Risk Monitoring Icons - Download Free Vector Icons | Noun Project">
            <a:extLst>
              <a:ext uri="{FF2B5EF4-FFF2-40B4-BE49-F238E27FC236}">
                <a16:creationId xmlns:a16="http://schemas.microsoft.com/office/drawing/2014/main" id="{B1930DD3-D8A7-D44E-BF4F-B9959D71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737" y="3923461"/>
            <a:ext cx="2360366" cy="23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BFD5E3-3616-AE47-B241-A421B84362D1}"/>
              </a:ext>
            </a:extLst>
          </p:cNvPr>
          <p:cNvSpPr txBox="1"/>
          <p:nvPr/>
        </p:nvSpPr>
        <p:spPr>
          <a:xfrm>
            <a:off x="4603007" y="579979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Risk-Based Monitoring?</a:t>
            </a:r>
          </a:p>
        </p:txBody>
      </p:sp>
      <p:pic>
        <p:nvPicPr>
          <p:cNvPr id="2054" name="Picture 6" descr="Regulations Icons - Download Free Vector Icons | Noun Project">
            <a:extLst>
              <a:ext uri="{FF2B5EF4-FFF2-40B4-BE49-F238E27FC236}">
                <a16:creationId xmlns:a16="http://schemas.microsoft.com/office/drawing/2014/main" id="{4DF75B02-7321-384E-850E-FD0E2E96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108" y="4080055"/>
            <a:ext cx="1719017" cy="171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51EB93-091F-FD40-9BDC-D7CF40DA9BA5}"/>
              </a:ext>
            </a:extLst>
          </p:cNvPr>
          <p:cNvSpPr txBox="1"/>
          <p:nvPr/>
        </p:nvSpPr>
        <p:spPr>
          <a:xfrm>
            <a:off x="8207598" y="579979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 Submissions??</a:t>
            </a:r>
          </a:p>
        </p:txBody>
      </p:sp>
    </p:spTree>
    <p:extLst>
      <p:ext uri="{BB962C8B-B14F-4D97-AF65-F5344CB8AC3E}">
        <p14:creationId xmlns:p14="http://schemas.microsoft.com/office/powerpoint/2010/main" val="34950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A1EC-334D-C64A-A0CE-00CAB5F6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85" y="65996"/>
            <a:ext cx="10515600" cy="1325563"/>
          </a:xfrm>
        </p:spPr>
        <p:txBody>
          <a:bodyPr/>
          <a:lstStyle/>
          <a:p>
            <a:r>
              <a:rPr lang="en-US" dirty="0"/>
              <a:t>Use Case: Novartis DMC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024EF-D2EB-8E4D-9630-F6712E94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76" y="1529503"/>
            <a:ext cx="8228198" cy="4614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3ABD-B63E-3144-AA21-CFC5C235465A}"/>
              </a:ext>
            </a:extLst>
          </p:cNvPr>
          <p:cNvSpPr/>
          <p:nvPr/>
        </p:nvSpPr>
        <p:spPr>
          <a:xfrm>
            <a:off x="9370733" y="6268784"/>
            <a:ext cx="2710999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From Doug Robinson (Novartis)</a:t>
            </a:r>
          </a:p>
          <a:p>
            <a:r>
              <a:rPr lang="en-US" sz="1400" dirty="0">
                <a:hlinkClick r:id="rId3"/>
              </a:rPr>
              <a:t>2020 R in Pharma Keynote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8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A1EC-334D-C64A-A0CE-00CAB5F6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3" y="21911"/>
            <a:ext cx="10515600" cy="1325563"/>
          </a:xfrm>
        </p:spPr>
        <p:txBody>
          <a:bodyPr/>
          <a:lstStyle/>
          <a:p>
            <a:r>
              <a:rPr lang="en-US" dirty="0"/>
              <a:t>Use Case: Novartis DMC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E95B2-C6BF-7541-81FC-1F9EBE49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26" y="1376616"/>
            <a:ext cx="8524642" cy="4815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C1CED7-894A-7D4D-8CAF-0DEA66849BE4}"/>
              </a:ext>
            </a:extLst>
          </p:cNvPr>
          <p:cNvSpPr/>
          <p:nvPr/>
        </p:nvSpPr>
        <p:spPr>
          <a:xfrm>
            <a:off x="1741367" y="4503639"/>
            <a:ext cx="7471317" cy="88094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99FB1C-D872-6144-9CFB-981B287A25A7}"/>
              </a:ext>
            </a:extLst>
          </p:cNvPr>
          <p:cNvSpPr/>
          <p:nvPr/>
        </p:nvSpPr>
        <p:spPr>
          <a:xfrm>
            <a:off x="9370733" y="6268784"/>
            <a:ext cx="2710999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From Doug Robinson (Novartis)</a:t>
            </a:r>
          </a:p>
          <a:p>
            <a:r>
              <a:rPr lang="en-US" sz="1400" dirty="0">
                <a:hlinkClick r:id="rId3"/>
              </a:rPr>
              <a:t>2020 R in Pharma Keynote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51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93B45-14C8-3943-83F7-CBCE63D6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C0826-4B39-B140-BE35-B834F93E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23" y="165709"/>
            <a:ext cx="7890554" cy="660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31E3B3-92B5-A34A-8AEE-91A28AC58902}"/>
              </a:ext>
            </a:extLst>
          </p:cNvPr>
          <p:cNvSpPr/>
          <p:nvPr/>
        </p:nvSpPr>
        <p:spPr>
          <a:xfrm>
            <a:off x="4015911" y="6216133"/>
            <a:ext cx="41601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hlinkClick r:id="rId3"/>
              </a:rPr>
              <a:t>https://www.github.com/safetyGraphics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33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A8BD-042A-C54E-8711-31BA4CC2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" y="1"/>
            <a:ext cx="10515600" cy="853844"/>
          </a:xfrm>
        </p:spPr>
        <p:txBody>
          <a:bodyPr/>
          <a:lstStyle/>
          <a:p>
            <a:r>
              <a:rPr lang="en-US" dirty="0"/>
              <a:t>Use Case: Novartis DMC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0E9A8E-8CB7-7C4F-B34A-A0E7DF8D0C8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6451C-20F5-9049-BC31-868AC8260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3" y="1070517"/>
            <a:ext cx="3929822" cy="5236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38AEC-9161-5742-835A-F1D7E1E3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32" y="1070517"/>
            <a:ext cx="3927347" cy="5236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97B4A-195D-5D47-82E3-21D1A9B6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62" y="1070517"/>
            <a:ext cx="3917431" cy="523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0D38EE-73E8-3743-A45A-724966DB6128}"/>
              </a:ext>
            </a:extLst>
          </p:cNvPr>
          <p:cNvSpPr/>
          <p:nvPr/>
        </p:nvSpPr>
        <p:spPr>
          <a:xfrm>
            <a:off x="8931965" y="5829926"/>
            <a:ext cx="3173932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Data Monitoring committees for clinical trials evaluating treatments of COVID-19. Tobias </a:t>
            </a:r>
            <a:r>
              <a:rPr lang="en-US" sz="1400" dirty="0" err="1"/>
              <a:t>Mütze</a:t>
            </a:r>
            <a:r>
              <a:rPr lang="en-US" sz="1400" dirty="0"/>
              <a:t> and Tim </a:t>
            </a:r>
            <a:r>
              <a:rPr lang="en-US" sz="1400" dirty="0" err="1"/>
              <a:t>Friede</a:t>
            </a:r>
            <a:r>
              <a:rPr lang="en-US" sz="1400" dirty="0"/>
              <a:t>. 2020 - </a:t>
            </a:r>
            <a:r>
              <a:rPr lang="en-US" sz="1400" dirty="0">
                <a:hlinkClick r:id="rId6"/>
              </a:rPr>
              <a:t>Paper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84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C3FC-A264-3642-A2EE-AE2DF95F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58249"/>
            <a:ext cx="10744200" cy="2387600"/>
          </a:xfrm>
        </p:spPr>
        <p:txBody>
          <a:bodyPr/>
          <a:lstStyle/>
          <a:p>
            <a:pPr algn="ctr"/>
            <a:r>
              <a:rPr lang="en-US" sz="3200" dirty="0"/>
              <a:t>Phase 2: 2019-2021 </a:t>
            </a:r>
            <a:br>
              <a:rPr lang="en-US" sz="4800" dirty="0"/>
            </a:br>
            <a:r>
              <a:rPr lang="en-US" sz="4800" dirty="0"/>
              <a:t>Improving The Technical Framework</a:t>
            </a:r>
            <a:br>
              <a:rPr lang="en-US" sz="4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44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B94B4E-9DDE-1744-B863-9E8D53675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440" y="1202275"/>
            <a:ext cx="5763065" cy="43513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b="0" dirty="0"/>
              <a:t>Use R For Data Load/Config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Shared Data and Settings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Flexible data standards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Modular Shiny Framework</a:t>
            </a:r>
          </a:p>
          <a:p>
            <a:pPr marL="457200" indent="-457200">
              <a:buFontTx/>
              <a:buChar char="-"/>
            </a:pPr>
            <a:r>
              <a:rPr lang="en-US" b="0" dirty="0"/>
              <a:t>Exported HTML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25880-6496-C748-8F70-250A375FA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0208D-D945-874A-9922-0549381601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85560" y="975359"/>
            <a:ext cx="5806440" cy="4351338"/>
          </a:xfrm>
        </p:spPr>
        <p:txBody>
          <a:bodyPr/>
          <a:lstStyle/>
          <a:p>
            <a:endParaRPr lang="en-US" b="1" u="sng" dirty="0"/>
          </a:p>
          <a:p>
            <a:pPr>
              <a:buFontTx/>
              <a:buChar char="-"/>
            </a:pPr>
            <a:r>
              <a:rPr lang="en-US" dirty="0"/>
              <a:t> Lab Data only</a:t>
            </a:r>
          </a:p>
          <a:p>
            <a:pPr>
              <a:buFontTx/>
              <a:buChar char="-"/>
            </a:pPr>
            <a:r>
              <a:rPr lang="en-US" dirty="0"/>
              <a:t> HTML Widgets only</a:t>
            </a:r>
          </a:p>
          <a:p>
            <a:pPr>
              <a:buFontTx/>
              <a:buChar char="-"/>
            </a:pPr>
            <a:r>
              <a:rPr lang="en-US" dirty="0"/>
              <a:t> Adding New Charts</a:t>
            </a:r>
          </a:p>
          <a:p>
            <a:pPr>
              <a:buFontTx/>
              <a:buChar char="-"/>
            </a:pPr>
            <a:r>
              <a:rPr lang="en-US" dirty="0"/>
              <a:t> Testing in Shiny</a:t>
            </a:r>
          </a:p>
          <a:p>
            <a:pPr marL="0" indent="0">
              <a:buNone/>
            </a:pPr>
            <a:r>
              <a:rPr lang="en-US" dirty="0"/>
              <a:t>- Saving Customizations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2C280C-505A-E946-AA93-4A2C738687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753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4800" dirty="0"/>
              <a:t>{</a:t>
            </a:r>
            <a:r>
              <a:rPr lang="en-US" sz="4800" dirty="0" err="1"/>
              <a:t>safetyGraphics</a:t>
            </a:r>
            <a:r>
              <a:rPr lang="en-US" sz="4800" dirty="0"/>
              <a:t>} v1.0 - Lessons Learned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A6F7A-3264-5D49-B003-034DBCE97136}"/>
              </a:ext>
            </a:extLst>
          </p:cNvPr>
          <p:cNvCxnSpPr/>
          <p:nvPr/>
        </p:nvCxnSpPr>
        <p:spPr>
          <a:xfrm>
            <a:off x="0" y="975359"/>
            <a:ext cx="121920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5E75BC-223B-E747-A78A-C446C6E8DA64}"/>
              </a:ext>
            </a:extLst>
          </p:cNvPr>
          <p:cNvSpPr/>
          <p:nvPr/>
        </p:nvSpPr>
        <p:spPr>
          <a:xfrm>
            <a:off x="378655" y="1304387"/>
            <a:ext cx="2971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What Worked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E5CEDC-2B45-0D4D-863C-60D2966725D8}"/>
              </a:ext>
            </a:extLst>
          </p:cNvPr>
          <p:cNvSpPr/>
          <p:nvPr/>
        </p:nvSpPr>
        <p:spPr>
          <a:xfrm>
            <a:off x="6385560" y="1304387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/>
              <a:t>Updates Needed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0EF4D8-E5B0-E948-AA70-866F52197D8F}"/>
              </a:ext>
            </a:extLst>
          </p:cNvPr>
          <p:cNvSpPr/>
          <p:nvPr/>
        </p:nvSpPr>
        <p:spPr>
          <a:xfrm>
            <a:off x="6701425" y="6302056"/>
            <a:ext cx="5373665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8A87E-53FF-DE4B-B115-EFAAC7C6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car repair GIF">
            <a:extLst>
              <a:ext uri="{FF2B5EF4-FFF2-40B4-BE49-F238E27FC236}">
                <a16:creationId xmlns:a16="http://schemas.microsoft.com/office/drawing/2014/main" id="{75E8E1A4-A626-5D42-8864-B8DD8B953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5185" y="252132"/>
            <a:ext cx="9281448" cy="52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672B3-2020-A34D-A383-6B07797ED2B9}"/>
              </a:ext>
            </a:extLst>
          </p:cNvPr>
          <p:cNvSpPr/>
          <p:nvPr/>
        </p:nvSpPr>
        <p:spPr>
          <a:xfrm>
            <a:off x="10939670" y="6261652"/>
            <a:ext cx="921026" cy="430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E0F70-5B0A-6A49-8E77-96A234A1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" y="57039"/>
            <a:ext cx="2326428" cy="2694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99AD5B-B32E-DA48-8A40-E86A8B12ED87}"/>
              </a:ext>
            </a:extLst>
          </p:cNvPr>
          <p:cNvSpPr txBox="1"/>
          <p:nvPr/>
        </p:nvSpPr>
        <p:spPr>
          <a:xfrm>
            <a:off x="715715" y="2141462"/>
            <a:ext cx="1038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3639476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nimation Delete GIF by vewn">
            <a:extLst>
              <a:ext uri="{FF2B5EF4-FFF2-40B4-BE49-F238E27FC236}">
                <a16:creationId xmlns:a16="http://schemas.microsoft.com/office/drawing/2014/main" id="{74C67118-494A-BF4A-9E20-BBBD505D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78" y="1042538"/>
            <a:ext cx="7949754" cy="44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8A87E-53FF-DE4B-B115-EFAAC7C6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7F3D8-5218-2C45-9889-207DA49E4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56"/>
          <a:stretch/>
        </p:blipFill>
        <p:spPr>
          <a:xfrm>
            <a:off x="1" y="5085432"/>
            <a:ext cx="12192000" cy="1803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672B3-2020-A34D-A383-6B07797ED2B9}"/>
              </a:ext>
            </a:extLst>
          </p:cNvPr>
          <p:cNvSpPr/>
          <p:nvPr/>
        </p:nvSpPr>
        <p:spPr>
          <a:xfrm>
            <a:off x="10939670" y="6261652"/>
            <a:ext cx="921026" cy="430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E0F70-5B0A-6A49-8E77-96A234A1F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246" y="151805"/>
            <a:ext cx="2326428" cy="2694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99AD5B-B32E-DA48-8A40-E86A8B12ED87}"/>
              </a:ext>
            </a:extLst>
          </p:cNvPr>
          <p:cNvSpPr txBox="1"/>
          <p:nvPr/>
        </p:nvSpPr>
        <p:spPr>
          <a:xfrm>
            <a:off x="2001901" y="2250295"/>
            <a:ext cx="1038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Version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31ED7-C6B6-CD4C-A83B-A1717D62B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" y="5368844"/>
            <a:ext cx="1981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8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957E-6CD1-1B40-8841-CDA0DD30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83"/>
            <a:ext cx="10515600" cy="1069911"/>
          </a:xfrm>
        </p:spPr>
        <p:txBody>
          <a:bodyPr/>
          <a:lstStyle/>
          <a:p>
            <a:r>
              <a:rPr lang="en-US" sz="2400" dirty="0" err="1"/>
              <a:t>safetyGraphics</a:t>
            </a:r>
            <a:r>
              <a:rPr lang="en-US" sz="2400" dirty="0"/>
              <a:t> 2.0 </a:t>
            </a:r>
            <a:br>
              <a:rPr lang="en-US" sz="2400" dirty="0"/>
            </a:br>
            <a:r>
              <a:rPr lang="en-US" dirty="0"/>
              <a:t>Multiple Data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0894D-197D-5C46-89EC-76735479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520" y="1378034"/>
            <a:ext cx="9694797" cy="4931326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20C288-7028-1241-8C0A-5818DC2C9292}"/>
              </a:ext>
            </a:extLst>
          </p:cNvPr>
          <p:cNvSpPr txBox="1"/>
          <p:nvPr/>
        </p:nvSpPr>
        <p:spPr>
          <a:xfrm>
            <a:off x="10321446" y="1378034"/>
            <a:ext cx="48587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44980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02A714-D202-B447-AACB-EE0222E729F7}"/>
              </a:ext>
            </a:extLst>
          </p:cNvPr>
          <p:cNvSpPr txBox="1">
            <a:spLocks/>
          </p:cNvSpPr>
          <p:nvPr/>
        </p:nvSpPr>
        <p:spPr>
          <a:xfrm>
            <a:off x="680975" y="82858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Multiple Data Domains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BD894-61D2-AD4C-AA8A-3DDBA16D6434}"/>
              </a:ext>
            </a:extLst>
          </p:cNvPr>
          <p:cNvSpPr txBox="1"/>
          <p:nvPr/>
        </p:nvSpPr>
        <p:spPr>
          <a:xfrm>
            <a:off x="1016701" y="1159901"/>
            <a:ext cx="9190917" cy="2020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E0A8B7-F4E8-4444-9323-9349BCFF8170}"/>
              </a:ext>
            </a:extLst>
          </p:cNvPr>
          <p:cNvGrpSpPr/>
          <p:nvPr/>
        </p:nvGrpSpPr>
        <p:grpSpPr>
          <a:xfrm>
            <a:off x="1369682" y="1244157"/>
            <a:ext cx="8517712" cy="1790225"/>
            <a:chOff x="368655" y="2135122"/>
            <a:chExt cx="11623582" cy="2558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6D92CA-9771-C347-B57C-BA26178DDCE2}"/>
                </a:ext>
              </a:extLst>
            </p:cNvPr>
            <p:cNvGrpSpPr/>
            <p:nvPr/>
          </p:nvGrpSpPr>
          <p:grpSpPr>
            <a:xfrm>
              <a:off x="368655" y="2135122"/>
              <a:ext cx="11601849" cy="2558756"/>
              <a:chOff x="368655" y="2135122"/>
              <a:chExt cx="11601849" cy="2558756"/>
            </a:xfrm>
          </p:grpSpPr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ABB81C1F-BED5-234D-8D02-F137D4632FB5}"/>
                  </a:ext>
                </a:extLst>
              </p:cNvPr>
              <p:cNvSpPr/>
              <p:nvPr/>
            </p:nvSpPr>
            <p:spPr>
              <a:xfrm>
                <a:off x="2607188" y="3090928"/>
                <a:ext cx="934501" cy="5409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D4B9E06-F26F-8145-B038-A77B08DA6FC7}"/>
                  </a:ext>
                </a:extLst>
              </p:cNvPr>
              <p:cNvSpPr/>
              <p:nvPr/>
            </p:nvSpPr>
            <p:spPr>
              <a:xfrm>
                <a:off x="368655" y="2389946"/>
                <a:ext cx="2155603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841507-6137-F94E-98B9-014F5A90D657}"/>
                  </a:ext>
                </a:extLst>
              </p:cNvPr>
              <p:cNvSpPr txBox="1"/>
              <p:nvPr/>
            </p:nvSpPr>
            <p:spPr>
              <a:xfrm>
                <a:off x="723899" y="2923504"/>
                <a:ext cx="1455311" cy="1187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Load Data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E1FE3-3025-9947-95EC-E2D99E3E1893}"/>
                  </a:ext>
                </a:extLst>
              </p:cNvPr>
              <p:cNvSpPr txBox="1"/>
              <p:nvPr/>
            </p:nvSpPr>
            <p:spPr>
              <a:xfrm>
                <a:off x="3699728" y="2923504"/>
                <a:ext cx="2099256" cy="101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Configure Settings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C4993D-2203-524D-83FA-A8C412C139E2}"/>
                  </a:ext>
                </a:extLst>
              </p:cNvPr>
              <p:cNvSpPr txBox="1"/>
              <p:nvPr/>
            </p:nvSpPr>
            <p:spPr>
              <a:xfrm>
                <a:off x="6635626" y="2923504"/>
                <a:ext cx="2099256" cy="1187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Explore Charts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1EE1B-C61C-3B4A-BB16-521E1A1A6B97}"/>
                  </a:ext>
                </a:extLst>
              </p:cNvPr>
              <p:cNvSpPr txBox="1"/>
              <p:nvPr/>
            </p:nvSpPr>
            <p:spPr>
              <a:xfrm>
                <a:off x="9871248" y="2897746"/>
                <a:ext cx="2099256" cy="1187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Export Report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05FB9B2-90A9-CB49-AFA8-7DD853C833CE}"/>
                  </a:ext>
                </a:extLst>
              </p:cNvPr>
              <p:cNvSpPr/>
              <p:nvPr/>
            </p:nvSpPr>
            <p:spPr>
              <a:xfrm>
                <a:off x="3649138" y="2389946"/>
                <a:ext cx="2127429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28021F-D716-C148-A9EC-E526D531C66F}"/>
                  </a:ext>
                </a:extLst>
              </p:cNvPr>
              <p:cNvSpPr/>
              <p:nvPr/>
            </p:nvSpPr>
            <p:spPr>
              <a:xfrm>
                <a:off x="6631808" y="2424904"/>
                <a:ext cx="2127429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EEEE510-12EA-0C43-A4DB-BE6D4A1E55BE}"/>
                  </a:ext>
                </a:extLst>
              </p:cNvPr>
              <p:cNvSpPr/>
              <p:nvPr/>
            </p:nvSpPr>
            <p:spPr>
              <a:xfrm>
                <a:off x="8863640" y="3103806"/>
                <a:ext cx="934501" cy="5409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33AE5BFE-C836-DC4D-A2BD-7CB439911BFD}"/>
                  </a:ext>
                </a:extLst>
              </p:cNvPr>
              <p:cNvSpPr/>
              <p:nvPr/>
            </p:nvSpPr>
            <p:spPr>
              <a:xfrm>
                <a:off x="5608223" y="2135122"/>
                <a:ext cx="1203071" cy="56299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6A28B143-8D47-B343-965C-A36512D7B8BE}"/>
                  </a:ext>
                </a:extLst>
              </p:cNvPr>
              <p:cNvSpPr/>
              <p:nvPr/>
            </p:nvSpPr>
            <p:spPr>
              <a:xfrm rot="10800000">
                <a:off x="5551994" y="4130883"/>
                <a:ext cx="1212205" cy="56299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DEA855-78F4-744E-8332-2765140D00CB}"/>
                </a:ext>
              </a:extLst>
            </p:cNvPr>
            <p:cNvSpPr/>
            <p:nvPr/>
          </p:nvSpPr>
          <p:spPr>
            <a:xfrm>
              <a:off x="9864808" y="2412026"/>
              <a:ext cx="2127429" cy="202750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D4290F-6C0E-1B4C-ADD8-F850F192A34D}"/>
              </a:ext>
            </a:extLst>
          </p:cNvPr>
          <p:cNvSpPr txBox="1"/>
          <p:nvPr/>
        </p:nvSpPr>
        <p:spPr>
          <a:xfrm>
            <a:off x="9809295" y="2811297"/>
            <a:ext cx="40588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E63B8-B742-F248-BA94-8D51ADC5662F}"/>
              </a:ext>
            </a:extLst>
          </p:cNvPr>
          <p:cNvSpPr txBox="1"/>
          <p:nvPr/>
        </p:nvSpPr>
        <p:spPr>
          <a:xfrm>
            <a:off x="1329039" y="3539719"/>
            <a:ext cx="2365829" cy="309334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Mapping 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BC09C-7AD5-D14A-800C-22D0472D2F23}"/>
              </a:ext>
            </a:extLst>
          </p:cNvPr>
          <p:cNvSpPr txBox="1"/>
          <p:nvPr/>
        </p:nvSpPr>
        <p:spPr>
          <a:xfrm>
            <a:off x="1510346" y="4160935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Domain1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7967FD-B3D6-ED4B-A434-A6AA8E9703CC}"/>
              </a:ext>
            </a:extLst>
          </p:cNvPr>
          <p:cNvSpPr txBox="1"/>
          <p:nvPr/>
        </p:nvSpPr>
        <p:spPr>
          <a:xfrm>
            <a:off x="1510346" y="4980842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Domain2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D48F66-36C8-3143-A1F1-2BE8566A623B}"/>
              </a:ext>
            </a:extLst>
          </p:cNvPr>
          <p:cNvSpPr txBox="1"/>
          <p:nvPr/>
        </p:nvSpPr>
        <p:spPr>
          <a:xfrm>
            <a:off x="1510346" y="5775763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Domain3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9247DBE-E71B-6A47-952A-9F5207532D1E}"/>
              </a:ext>
            </a:extLst>
          </p:cNvPr>
          <p:cNvSpPr/>
          <p:nvPr/>
        </p:nvSpPr>
        <p:spPr>
          <a:xfrm>
            <a:off x="3334673" y="4299738"/>
            <a:ext cx="892141" cy="37844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C6CE5C-43E4-D04C-AB61-FDD99591AC39}"/>
              </a:ext>
            </a:extLst>
          </p:cNvPr>
          <p:cNvSpPr txBox="1"/>
          <p:nvPr/>
        </p:nvSpPr>
        <p:spPr>
          <a:xfrm>
            <a:off x="4249073" y="3561240"/>
            <a:ext cx="2365829" cy="309334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Domain1 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4C6B2E-D9FA-7C4B-984E-1B7AF34DEB04}"/>
              </a:ext>
            </a:extLst>
          </p:cNvPr>
          <p:cNvSpPr txBox="1"/>
          <p:nvPr/>
        </p:nvSpPr>
        <p:spPr>
          <a:xfrm>
            <a:off x="4430380" y="4182456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Column1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3FFB-68C1-8A4B-A9CD-E6C4EB951342}"/>
              </a:ext>
            </a:extLst>
          </p:cNvPr>
          <p:cNvSpPr txBox="1"/>
          <p:nvPr/>
        </p:nvSpPr>
        <p:spPr>
          <a:xfrm>
            <a:off x="4430380" y="5002363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Column2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49BC-2B54-A841-8532-B7F5717DB604}"/>
              </a:ext>
            </a:extLst>
          </p:cNvPr>
          <p:cNvSpPr txBox="1"/>
          <p:nvPr/>
        </p:nvSpPr>
        <p:spPr>
          <a:xfrm>
            <a:off x="4430380" y="5797284"/>
            <a:ext cx="1980956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Column3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F12C576-E8C5-E341-9F26-3EFC8CCAF25D}"/>
              </a:ext>
            </a:extLst>
          </p:cNvPr>
          <p:cNvSpPr/>
          <p:nvPr/>
        </p:nvSpPr>
        <p:spPr>
          <a:xfrm>
            <a:off x="6266329" y="4333283"/>
            <a:ext cx="799468" cy="37844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4E590-7034-A642-8764-3C25707890BF}"/>
              </a:ext>
            </a:extLst>
          </p:cNvPr>
          <p:cNvSpPr txBox="1"/>
          <p:nvPr/>
        </p:nvSpPr>
        <p:spPr>
          <a:xfrm>
            <a:off x="7065797" y="3573299"/>
            <a:ext cx="3343123" cy="309334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Column1 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D54ED3-2D3B-4C44-A984-BCFD07359EA9}"/>
              </a:ext>
            </a:extLst>
          </p:cNvPr>
          <p:cNvSpPr txBox="1"/>
          <p:nvPr/>
        </p:nvSpPr>
        <p:spPr>
          <a:xfrm>
            <a:off x="7247104" y="4194515"/>
            <a:ext cx="2960514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Select1 (col)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DA2DEC-A0FE-D84B-957E-2EEF39FB26FE}"/>
              </a:ext>
            </a:extLst>
          </p:cNvPr>
          <p:cNvSpPr txBox="1"/>
          <p:nvPr/>
        </p:nvSpPr>
        <p:spPr>
          <a:xfrm>
            <a:off x="7247104" y="5014422"/>
            <a:ext cx="2960514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Select2 (field)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862A3B-1B14-A148-AD4D-49F8C0AEA488}"/>
              </a:ext>
            </a:extLst>
          </p:cNvPr>
          <p:cNvSpPr txBox="1"/>
          <p:nvPr/>
        </p:nvSpPr>
        <p:spPr>
          <a:xfrm>
            <a:off x="7247104" y="5809343"/>
            <a:ext cx="2960514" cy="6560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Select3 (field)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27671-AE8F-254D-BA01-92D09146ED31}"/>
              </a:ext>
            </a:extLst>
          </p:cNvPr>
          <p:cNvSpPr txBox="1"/>
          <p:nvPr/>
        </p:nvSpPr>
        <p:spPr>
          <a:xfrm>
            <a:off x="10028255" y="6305788"/>
            <a:ext cx="40588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4B789F4A-EFCF-5D4D-AEC9-813F487A0E94}"/>
              </a:ext>
            </a:extLst>
          </p:cNvPr>
          <p:cNvSpPr/>
          <p:nvPr/>
        </p:nvSpPr>
        <p:spPr>
          <a:xfrm rot="7594923" flipV="1">
            <a:off x="3173563" y="2868810"/>
            <a:ext cx="1013424" cy="58767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4C74-0714-A349-9797-8FE9050E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D593-FDC5-E747-8DA0-F4A0964C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8"/>
          <a:stretch/>
        </p:blipFill>
        <p:spPr>
          <a:xfrm>
            <a:off x="2402017" y="1152769"/>
            <a:ext cx="7443024" cy="5292720"/>
          </a:xfrm>
          <a:prstGeom prst="rect">
            <a:avLst/>
          </a:prstGeom>
          <a:ln w="28575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0D8A2A-D1FD-E34D-A80D-1F4DB4C3A8C2}"/>
              </a:ext>
            </a:extLst>
          </p:cNvPr>
          <p:cNvSpPr txBox="1">
            <a:spLocks/>
          </p:cNvSpPr>
          <p:nvPr/>
        </p:nvSpPr>
        <p:spPr>
          <a:xfrm>
            <a:off x="680975" y="82858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Multiple Data Domains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1A48D-0FAD-7D42-9D63-C24F1D03F577}"/>
              </a:ext>
            </a:extLst>
          </p:cNvPr>
          <p:cNvSpPr/>
          <p:nvPr/>
        </p:nvSpPr>
        <p:spPr>
          <a:xfrm>
            <a:off x="2402017" y="1554479"/>
            <a:ext cx="7321103" cy="4891009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486AD-00FD-0B4D-BDC7-EB38DC509784}"/>
              </a:ext>
            </a:extLst>
          </p:cNvPr>
          <p:cNvSpPr txBox="1"/>
          <p:nvPr/>
        </p:nvSpPr>
        <p:spPr>
          <a:xfrm>
            <a:off x="4040189" y="1307677"/>
            <a:ext cx="4320413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 Mapping Tab Module</a:t>
            </a:r>
          </a:p>
        </p:txBody>
      </p:sp>
    </p:spTree>
    <p:extLst>
      <p:ext uri="{BB962C8B-B14F-4D97-AF65-F5344CB8AC3E}">
        <p14:creationId xmlns:p14="http://schemas.microsoft.com/office/powerpoint/2010/main" val="1204604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4C74-0714-A349-9797-8FE9050E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D593-FDC5-E747-8DA0-F4A0964C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8"/>
          <a:stretch/>
        </p:blipFill>
        <p:spPr>
          <a:xfrm>
            <a:off x="2402017" y="1152769"/>
            <a:ext cx="7443024" cy="5292720"/>
          </a:xfrm>
          <a:prstGeom prst="rect">
            <a:avLst/>
          </a:prstGeom>
          <a:ln w="28575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0D8A2A-D1FD-E34D-A80D-1F4DB4C3A8C2}"/>
              </a:ext>
            </a:extLst>
          </p:cNvPr>
          <p:cNvSpPr txBox="1">
            <a:spLocks/>
          </p:cNvSpPr>
          <p:nvPr/>
        </p:nvSpPr>
        <p:spPr>
          <a:xfrm>
            <a:off x="680975" y="82858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Multiple Data Domains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2737D-D1BB-4745-B6DF-D0A7349C3583}"/>
              </a:ext>
            </a:extLst>
          </p:cNvPr>
          <p:cNvSpPr/>
          <p:nvPr/>
        </p:nvSpPr>
        <p:spPr>
          <a:xfrm>
            <a:off x="2402017" y="1554479"/>
            <a:ext cx="2398583" cy="4891009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5EC054-7AA0-7143-8077-01178705C3DB}"/>
              </a:ext>
            </a:extLst>
          </p:cNvPr>
          <p:cNvSpPr/>
          <p:nvPr/>
        </p:nvSpPr>
        <p:spPr>
          <a:xfrm>
            <a:off x="4800600" y="1554479"/>
            <a:ext cx="2398583" cy="4891009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CE897-E2C9-FD43-B6C7-7BFBC5BA9F3A}"/>
              </a:ext>
            </a:extLst>
          </p:cNvPr>
          <p:cNvSpPr/>
          <p:nvPr/>
        </p:nvSpPr>
        <p:spPr>
          <a:xfrm>
            <a:off x="7199183" y="1554479"/>
            <a:ext cx="2398583" cy="283464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292A-44A9-0944-BF3C-DE8839ABA77B}"/>
              </a:ext>
            </a:extLst>
          </p:cNvPr>
          <p:cNvSpPr txBox="1"/>
          <p:nvPr/>
        </p:nvSpPr>
        <p:spPr>
          <a:xfrm>
            <a:off x="4452814" y="1262090"/>
            <a:ext cx="3600666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3 Domain Modules</a:t>
            </a:r>
          </a:p>
        </p:txBody>
      </p:sp>
    </p:spTree>
    <p:extLst>
      <p:ext uri="{BB962C8B-B14F-4D97-AF65-F5344CB8AC3E}">
        <p14:creationId xmlns:p14="http://schemas.microsoft.com/office/powerpoint/2010/main" val="286952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4C74-0714-A349-9797-8FE9050E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D593-FDC5-E747-8DA0-F4A0964C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8"/>
          <a:stretch/>
        </p:blipFill>
        <p:spPr>
          <a:xfrm>
            <a:off x="2402017" y="1152769"/>
            <a:ext cx="7443024" cy="5292720"/>
          </a:xfrm>
          <a:prstGeom prst="rect">
            <a:avLst/>
          </a:prstGeom>
          <a:ln w="28575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0D8A2A-D1FD-E34D-A80D-1F4DB4C3A8C2}"/>
              </a:ext>
            </a:extLst>
          </p:cNvPr>
          <p:cNvSpPr txBox="1">
            <a:spLocks/>
          </p:cNvSpPr>
          <p:nvPr/>
        </p:nvSpPr>
        <p:spPr>
          <a:xfrm>
            <a:off x="680975" y="82858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Multiple Data Domains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2737D-D1BB-4745-B6DF-D0A7349C3583}"/>
              </a:ext>
            </a:extLst>
          </p:cNvPr>
          <p:cNvSpPr/>
          <p:nvPr/>
        </p:nvSpPr>
        <p:spPr>
          <a:xfrm>
            <a:off x="2402017" y="2047813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292A-44A9-0944-BF3C-DE8839ABA77B}"/>
              </a:ext>
            </a:extLst>
          </p:cNvPr>
          <p:cNvSpPr txBox="1"/>
          <p:nvPr/>
        </p:nvSpPr>
        <p:spPr>
          <a:xfrm>
            <a:off x="4452814" y="1262090"/>
            <a:ext cx="3828292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14 Column Modules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9738D-C3F6-AD4B-941A-19AE576CAC44}"/>
              </a:ext>
            </a:extLst>
          </p:cNvPr>
          <p:cNvSpPr/>
          <p:nvPr/>
        </p:nvSpPr>
        <p:spPr>
          <a:xfrm>
            <a:off x="2402016" y="2565976"/>
            <a:ext cx="2398583" cy="54298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1EBC7-9CCC-F946-9BFC-C24DE41B8F70}"/>
              </a:ext>
            </a:extLst>
          </p:cNvPr>
          <p:cNvSpPr/>
          <p:nvPr/>
        </p:nvSpPr>
        <p:spPr>
          <a:xfrm>
            <a:off x="2402016" y="3096123"/>
            <a:ext cx="2398583" cy="53976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46126-8841-7845-85E9-EC1E6FEFF11D}"/>
              </a:ext>
            </a:extLst>
          </p:cNvPr>
          <p:cNvSpPr/>
          <p:nvPr/>
        </p:nvSpPr>
        <p:spPr>
          <a:xfrm>
            <a:off x="2402015" y="3643093"/>
            <a:ext cx="2398583" cy="53577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5E9C07-3A60-914A-8194-80903BDC709C}"/>
              </a:ext>
            </a:extLst>
          </p:cNvPr>
          <p:cNvSpPr/>
          <p:nvPr/>
        </p:nvSpPr>
        <p:spPr>
          <a:xfrm>
            <a:off x="2402015" y="4184956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00596C-F321-5846-B273-F28490BBD67E}"/>
              </a:ext>
            </a:extLst>
          </p:cNvPr>
          <p:cNvSpPr/>
          <p:nvPr/>
        </p:nvSpPr>
        <p:spPr>
          <a:xfrm>
            <a:off x="2402015" y="4733681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FF862-8DEC-F94B-8C2F-1298C78365AE}"/>
              </a:ext>
            </a:extLst>
          </p:cNvPr>
          <p:cNvSpPr/>
          <p:nvPr/>
        </p:nvSpPr>
        <p:spPr>
          <a:xfrm>
            <a:off x="2402014" y="5297811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301AB6-9519-B44E-85DA-E305404A1E93}"/>
              </a:ext>
            </a:extLst>
          </p:cNvPr>
          <p:cNvSpPr/>
          <p:nvPr/>
        </p:nvSpPr>
        <p:spPr>
          <a:xfrm>
            <a:off x="2402013" y="5872863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32AED-C405-7645-88ED-52D48557D451}"/>
              </a:ext>
            </a:extLst>
          </p:cNvPr>
          <p:cNvSpPr/>
          <p:nvPr/>
        </p:nvSpPr>
        <p:spPr>
          <a:xfrm>
            <a:off x="4800597" y="2060830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2899C7-F5FB-894F-9AFF-0E0860205708}"/>
              </a:ext>
            </a:extLst>
          </p:cNvPr>
          <p:cNvSpPr/>
          <p:nvPr/>
        </p:nvSpPr>
        <p:spPr>
          <a:xfrm>
            <a:off x="4800596" y="2578993"/>
            <a:ext cx="2398583" cy="54298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16BBF7-7538-5A44-85F1-FA8AE153D32A}"/>
              </a:ext>
            </a:extLst>
          </p:cNvPr>
          <p:cNvSpPr/>
          <p:nvPr/>
        </p:nvSpPr>
        <p:spPr>
          <a:xfrm>
            <a:off x="4800596" y="3109140"/>
            <a:ext cx="2398583" cy="277674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DD38A8-1276-B040-8D3D-C33C32878C8D}"/>
              </a:ext>
            </a:extLst>
          </p:cNvPr>
          <p:cNvSpPr/>
          <p:nvPr/>
        </p:nvSpPr>
        <p:spPr>
          <a:xfrm>
            <a:off x="4800593" y="5885880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A4213-F0EE-AE44-99B2-DE0135064E0E}"/>
              </a:ext>
            </a:extLst>
          </p:cNvPr>
          <p:cNvSpPr/>
          <p:nvPr/>
        </p:nvSpPr>
        <p:spPr>
          <a:xfrm>
            <a:off x="7199175" y="2060830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5980E-1A32-B44E-9EAD-E5CE236AF97C}"/>
              </a:ext>
            </a:extLst>
          </p:cNvPr>
          <p:cNvSpPr/>
          <p:nvPr/>
        </p:nvSpPr>
        <p:spPr>
          <a:xfrm>
            <a:off x="7199175" y="2592008"/>
            <a:ext cx="2398583" cy="169399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6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A38E-B6E2-B146-93B8-B834B4A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575" y="1405870"/>
            <a:ext cx="5975654" cy="1325563"/>
          </a:xfrm>
        </p:spPr>
        <p:txBody>
          <a:bodyPr>
            <a:normAutofit/>
          </a:bodyPr>
          <a:lstStyle/>
          <a:p>
            <a:r>
              <a:rPr lang="en-US" sz="6000" dirty="0" err="1"/>
              <a:t>safetyGraphics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ACD0A-B026-E949-99F3-94075452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34" y="1405870"/>
            <a:ext cx="2326428" cy="2694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A53825-74DD-444D-9807-389CB91024B6}"/>
              </a:ext>
            </a:extLst>
          </p:cNvPr>
          <p:cNvSpPr/>
          <p:nvPr/>
        </p:nvSpPr>
        <p:spPr>
          <a:xfrm>
            <a:off x="3527575" y="2500600"/>
            <a:ext cx="8285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pitchFamily="2" charset="0"/>
              </a:rPr>
              <a:t>An open source framework for evaluation of clinical trial safety </a:t>
            </a:r>
          </a:p>
          <a:p>
            <a:r>
              <a:rPr lang="en-US" sz="2400" i="1" dirty="0"/>
              <a:t>Links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CRAN</a:t>
            </a:r>
            <a:r>
              <a:rPr lang="en-US" sz="2400" dirty="0"/>
              <a:t> | </a:t>
            </a:r>
            <a:r>
              <a:rPr lang="en-US" sz="2400" dirty="0">
                <a:hlinkClick r:id="rId4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5"/>
              </a:rPr>
              <a:t>Demo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59D46-030C-384A-AF04-1FBBAB9E7315}"/>
              </a:ext>
            </a:extLst>
          </p:cNvPr>
          <p:cNvSpPr txBox="1"/>
          <p:nvPr/>
        </p:nvSpPr>
        <p:spPr>
          <a:xfrm>
            <a:off x="1665019" y="5393234"/>
            <a:ext cx="9332685" cy="92333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install.packages</a:t>
            </a:r>
            <a:r>
              <a:rPr lang="en-US" dirty="0">
                <a:latin typeface="Monaco" pitchFamily="2" charset="77"/>
              </a:rPr>
              <a:t>('</a:t>
            </a:r>
            <a:r>
              <a:rPr lang="en-US" dirty="0" err="1">
                <a:latin typeface="Monaco" pitchFamily="2" charset="77"/>
              </a:rPr>
              <a:t>safetyGraphics</a:t>
            </a:r>
            <a:r>
              <a:rPr lang="en-US" dirty="0">
                <a:latin typeface="Monaco" pitchFamily="2" charset="77"/>
              </a:rPr>
              <a:t>’)</a:t>
            </a:r>
          </a:p>
          <a:p>
            <a:r>
              <a:rPr lang="en-US" dirty="0">
                <a:latin typeface="Monaco" pitchFamily="2" charset="77"/>
              </a:rPr>
              <a:t>library(</a:t>
            </a:r>
            <a:r>
              <a:rPr lang="en-US" dirty="0" err="1">
                <a:latin typeface="Monaco" pitchFamily="2" charset="77"/>
              </a:rPr>
              <a:t>safetyGraphics</a:t>
            </a:r>
            <a:r>
              <a:rPr lang="en-US" dirty="0">
                <a:latin typeface="Monaco" pitchFamily="2" charset="77"/>
              </a:rPr>
              <a:t>)</a:t>
            </a:r>
          </a:p>
          <a:p>
            <a:r>
              <a:rPr lang="en-US" dirty="0" err="1">
                <a:latin typeface="Monaco" pitchFamily="2" charset="77"/>
              </a:rPr>
              <a:t>safetyGraphicsApp</a:t>
            </a:r>
            <a:r>
              <a:rPr lang="en-US" dirty="0">
                <a:latin typeface="Monaco" pitchFamily="2" charset="77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AF5B9-75B1-6E45-9F48-BC82A962918B}"/>
              </a:ext>
            </a:extLst>
          </p:cNvPr>
          <p:cNvSpPr/>
          <p:nvPr/>
        </p:nvSpPr>
        <p:spPr>
          <a:xfrm>
            <a:off x="1665019" y="5023902"/>
            <a:ext cx="154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App:</a:t>
            </a:r>
          </a:p>
        </p:txBody>
      </p:sp>
    </p:spTree>
    <p:extLst>
      <p:ext uri="{BB962C8B-B14F-4D97-AF65-F5344CB8AC3E}">
        <p14:creationId xmlns:p14="http://schemas.microsoft.com/office/powerpoint/2010/main" val="13101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4C74-0714-A349-9797-8FE9050E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D593-FDC5-E747-8DA0-F4A0964C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8"/>
          <a:stretch/>
        </p:blipFill>
        <p:spPr>
          <a:xfrm>
            <a:off x="2402017" y="1152769"/>
            <a:ext cx="7443024" cy="5292720"/>
          </a:xfrm>
          <a:prstGeom prst="rect">
            <a:avLst/>
          </a:prstGeom>
          <a:ln w="28575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0D8A2A-D1FD-E34D-A80D-1F4DB4C3A8C2}"/>
              </a:ext>
            </a:extLst>
          </p:cNvPr>
          <p:cNvSpPr txBox="1">
            <a:spLocks/>
          </p:cNvSpPr>
          <p:nvPr/>
        </p:nvSpPr>
        <p:spPr>
          <a:xfrm>
            <a:off x="680975" y="82858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Multiple Data Domains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2737D-D1BB-4745-B6DF-D0A7349C3583}"/>
              </a:ext>
            </a:extLst>
          </p:cNvPr>
          <p:cNvSpPr/>
          <p:nvPr/>
        </p:nvSpPr>
        <p:spPr>
          <a:xfrm>
            <a:off x="2402017" y="2047813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C292A-44A9-0944-BF3C-DE8839ABA77B}"/>
              </a:ext>
            </a:extLst>
          </p:cNvPr>
          <p:cNvSpPr txBox="1"/>
          <p:nvPr/>
        </p:nvSpPr>
        <p:spPr>
          <a:xfrm>
            <a:off x="4452814" y="1262090"/>
            <a:ext cx="3555782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20 Select Modules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9738D-C3F6-AD4B-941A-19AE576CAC44}"/>
              </a:ext>
            </a:extLst>
          </p:cNvPr>
          <p:cNvSpPr/>
          <p:nvPr/>
        </p:nvSpPr>
        <p:spPr>
          <a:xfrm>
            <a:off x="2402016" y="2565976"/>
            <a:ext cx="2398583" cy="54298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1EBC7-9CCC-F946-9BFC-C24DE41B8F70}"/>
              </a:ext>
            </a:extLst>
          </p:cNvPr>
          <p:cNvSpPr/>
          <p:nvPr/>
        </p:nvSpPr>
        <p:spPr>
          <a:xfrm>
            <a:off x="2402016" y="3096123"/>
            <a:ext cx="2398583" cy="53976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46126-8841-7845-85E9-EC1E6FEFF11D}"/>
              </a:ext>
            </a:extLst>
          </p:cNvPr>
          <p:cNvSpPr/>
          <p:nvPr/>
        </p:nvSpPr>
        <p:spPr>
          <a:xfrm>
            <a:off x="2402015" y="3643093"/>
            <a:ext cx="2398583" cy="53577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5E9C07-3A60-914A-8194-80903BDC709C}"/>
              </a:ext>
            </a:extLst>
          </p:cNvPr>
          <p:cNvSpPr/>
          <p:nvPr/>
        </p:nvSpPr>
        <p:spPr>
          <a:xfrm>
            <a:off x="2402015" y="4184956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00596C-F321-5846-B273-F28490BBD67E}"/>
              </a:ext>
            </a:extLst>
          </p:cNvPr>
          <p:cNvSpPr/>
          <p:nvPr/>
        </p:nvSpPr>
        <p:spPr>
          <a:xfrm>
            <a:off x="2402015" y="4733681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FF862-8DEC-F94B-8C2F-1298C78365AE}"/>
              </a:ext>
            </a:extLst>
          </p:cNvPr>
          <p:cNvSpPr/>
          <p:nvPr/>
        </p:nvSpPr>
        <p:spPr>
          <a:xfrm>
            <a:off x="2402014" y="5297811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301AB6-9519-B44E-85DA-E305404A1E93}"/>
              </a:ext>
            </a:extLst>
          </p:cNvPr>
          <p:cNvSpPr/>
          <p:nvPr/>
        </p:nvSpPr>
        <p:spPr>
          <a:xfrm>
            <a:off x="2402013" y="5872863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32AED-C405-7645-88ED-52D48557D451}"/>
              </a:ext>
            </a:extLst>
          </p:cNvPr>
          <p:cNvSpPr/>
          <p:nvPr/>
        </p:nvSpPr>
        <p:spPr>
          <a:xfrm>
            <a:off x="4800597" y="2060830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2899C7-F5FB-894F-9AFF-0E0860205708}"/>
              </a:ext>
            </a:extLst>
          </p:cNvPr>
          <p:cNvSpPr/>
          <p:nvPr/>
        </p:nvSpPr>
        <p:spPr>
          <a:xfrm>
            <a:off x="4800596" y="2578993"/>
            <a:ext cx="2398583" cy="54298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DD38A8-1276-B040-8D3D-C33C32878C8D}"/>
              </a:ext>
            </a:extLst>
          </p:cNvPr>
          <p:cNvSpPr/>
          <p:nvPr/>
        </p:nvSpPr>
        <p:spPr>
          <a:xfrm>
            <a:off x="4800593" y="5885880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A4213-F0EE-AE44-99B2-DE0135064E0E}"/>
              </a:ext>
            </a:extLst>
          </p:cNvPr>
          <p:cNvSpPr/>
          <p:nvPr/>
        </p:nvSpPr>
        <p:spPr>
          <a:xfrm>
            <a:off x="7199175" y="2060830"/>
            <a:ext cx="2398583" cy="51816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5980E-1A32-B44E-9EAD-E5CE236AF97C}"/>
              </a:ext>
            </a:extLst>
          </p:cNvPr>
          <p:cNvSpPr/>
          <p:nvPr/>
        </p:nvSpPr>
        <p:spPr>
          <a:xfrm>
            <a:off x="7199175" y="2592008"/>
            <a:ext cx="2398583" cy="169399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B1A85B-FC24-884F-897C-27282799189D}"/>
              </a:ext>
            </a:extLst>
          </p:cNvPr>
          <p:cNvSpPr/>
          <p:nvPr/>
        </p:nvSpPr>
        <p:spPr>
          <a:xfrm>
            <a:off x="4800590" y="3094188"/>
            <a:ext cx="2398583" cy="53976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332F13-9ABF-7B40-947C-156E5804630C}"/>
              </a:ext>
            </a:extLst>
          </p:cNvPr>
          <p:cNvSpPr/>
          <p:nvPr/>
        </p:nvSpPr>
        <p:spPr>
          <a:xfrm>
            <a:off x="4800589" y="3641158"/>
            <a:ext cx="2398583" cy="53577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599D8-2924-9A4B-BAE4-4D3267198A8F}"/>
              </a:ext>
            </a:extLst>
          </p:cNvPr>
          <p:cNvSpPr/>
          <p:nvPr/>
        </p:nvSpPr>
        <p:spPr>
          <a:xfrm>
            <a:off x="4800589" y="4183021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82E574-24AB-E941-80A1-1814E995F6F6}"/>
              </a:ext>
            </a:extLst>
          </p:cNvPr>
          <p:cNvSpPr/>
          <p:nvPr/>
        </p:nvSpPr>
        <p:spPr>
          <a:xfrm>
            <a:off x="4800589" y="4731746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AF629A-E25B-FE49-AFD3-8F251E7C7DEF}"/>
              </a:ext>
            </a:extLst>
          </p:cNvPr>
          <p:cNvSpPr/>
          <p:nvPr/>
        </p:nvSpPr>
        <p:spPr>
          <a:xfrm>
            <a:off x="4800588" y="5295876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029510-0915-4F4A-8666-CD1190A624E2}"/>
              </a:ext>
            </a:extLst>
          </p:cNvPr>
          <p:cNvSpPr/>
          <p:nvPr/>
        </p:nvSpPr>
        <p:spPr>
          <a:xfrm>
            <a:off x="7199170" y="2566050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BD6FB2-1721-7C4A-A198-FA340D0890E9}"/>
              </a:ext>
            </a:extLst>
          </p:cNvPr>
          <p:cNvSpPr/>
          <p:nvPr/>
        </p:nvSpPr>
        <p:spPr>
          <a:xfrm>
            <a:off x="7199169" y="3130180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9EBB3-FD11-EE41-9754-4295A0F33D2B}"/>
              </a:ext>
            </a:extLst>
          </p:cNvPr>
          <p:cNvSpPr/>
          <p:nvPr/>
        </p:nvSpPr>
        <p:spPr>
          <a:xfrm>
            <a:off x="7199168" y="3705232"/>
            <a:ext cx="2398583" cy="60294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4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A78F998-F845-42BE-ABEB-95DB492B9ED2}"/>
              </a:ext>
            </a:extLst>
          </p:cNvPr>
          <p:cNvSpPr/>
          <p:nvPr/>
        </p:nvSpPr>
        <p:spPr>
          <a:xfrm>
            <a:off x="297039" y="3894045"/>
            <a:ext cx="5528992" cy="158284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00612D-8057-48D0-ACBD-DD6B37BE2C0D}"/>
              </a:ext>
            </a:extLst>
          </p:cNvPr>
          <p:cNvSpPr/>
          <p:nvPr/>
        </p:nvSpPr>
        <p:spPr>
          <a:xfrm>
            <a:off x="297039" y="2210967"/>
            <a:ext cx="5528990" cy="150615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E84B1F-14B0-4B99-8353-F60727E053E6}"/>
              </a:ext>
            </a:extLst>
          </p:cNvPr>
          <p:cNvSpPr/>
          <p:nvPr/>
        </p:nvSpPr>
        <p:spPr>
          <a:xfrm>
            <a:off x="297039" y="1088616"/>
            <a:ext cx="5528989" cy="958738"/>
          </a:xfrm>
          <a:prstGeom prst="rect">
            <a:avLst/>
          </a:prstGeom>
          <a:solidFill>
            <a:schemeClr val="accent1">
              <a:alpha val="314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2A3CDC-AB73-4787-8F29-74FA29371808}"/>
              </a:ext>
            </a:extLst>
          </p:cNvPr>
          <p:cNvSpPr/>
          <p:nvPr/>
        </p:nvSpPr>
        <p:spPr>
          <a:xfrm>
            <a:off x="299257" y="253324"/>
            <a:ext cx="5459160" cy="5426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Shiny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EE11E-EBAD-44C7-AEF4-2902D63A45C6}"/>
              </a:ext>
            </a:extLst>
          </p:cNvPr>
          <p:cNvSpPr txBox="1"/>
          <p:nvPr/>
        </p:nvSpPr>
        <p:spPr>
          <a:xfrm>
            <a:off x="3566004" y="1382178"/>
            <a:ext cx="41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BDB5A5-F81F-4E25-A06A-C75AF02DFAE6}"/>
              </a:ext>
            </a:extLst>
          </p:cNvPr>
          <p:cNvCxnSpPr>
            <a:cxnSpLocks/>
          </p:cNvCxnSpPr>
          <p:nvPr/>
        </p:nvCxnSpPr>
        <p:spPr>
          <a:xfrm flipV="1">
            <a:off x="3041662" y="795930"/>
            <a:ext cx="0" cy="296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BFA5A-A1AD-4069-9298-0959F9E639EF}"/>
              </a:ext>
            </a:extLst>
          </p:cNvPr>
          <p:cNvCxnSpPr>
            <a:cxnSpLocks/>
          </p:cNvCxnSpPr>
          <p:nvPr/>
        </p:nvCxnSpPr>
        <p:spPr>
          <a:xfrm flipV="1">
            <a:off x="4868464" y="1884345"/>
            <a:ext cx="0" cy="341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263E28-9AB8-4247-8580-F1A893D849AD}"/>
              </a:ext>
            </a:extLst>
          </p:cNvPr>
          <p:cNvSpPr txBox="1"/>
          <p:nvPr/>
        </p:nvSpPr>
        <p:spPr>
          <a:xfrm>
            <a:off x="5843426" y="1072075"/>
            <a:ext cx="57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# Make list of all charts in specific location</a:t>
            </a:r>
          </a:p>
          <a:p>
            <a:r>
              <a:rPr lang="en-US" dirty="0">
                <a:cs typeface="Courier New" panose="02070309020205020404" pitchFamily="49" charset="0"/>
              </a:rPr>
              <a:t># Specify ‘path’ or ‘package’ - ‘</a:t>
            </a:r>
            <a:r>
              <a:rPr lang="en-US" dirty="0" err="1">
                <a:cs typeface="Courier New" panose="02070309020205020404" pitchFamily="49" charset="0"/>
              </a:rPr>
              <a:t>safetyCharts</a:t>
            </a:r>
            <a:r>
              <a:rPr lang="en-US" dirty="0">
                <a:cs typeface="Courier New" panose="02070309020205020404" pitchFamily="49" charset="0"/>
              </a:rPr>
              <a:t>’ = default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myCharts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makeChartConfig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39DB83-DBC3-4263-AD59-625C01BD28CB}"/>
              </a:ext>
            </a:extLst>
          </p:cNvPr>
          <p:cNvSpPr/>
          <p:nvPr/>
        </p:nvSpPr>
        <p:spPr>
          <a:xfrm>
            <a:off x="2596639" y="2526678"/>
            <a:ext cx="1109870" cy="5314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domain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‘labs’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02A620-A2E6-4FAA-BFF0-7A0F395343D9}"/>
              </a:ext>
            </a:extLst>
          </p:cNvPr>
          <p:cNvSpPr txBox="1"/>
          <p:nvPr/>
        </p:nvSpPr>
        <p:spPr>
          <a:xfrm>
            <a:off x="5843426" y="2640879"/>
            <a:ext cx="521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Add a Single Chart (usually saved as </a:t>
            </a:r>
            <a:r>
              <a:rPr lang="en-US" dirty="0" err="1"/>
              <a:t>yaml</a:t>
            </a:r>
            <a:r>
              <a:rPr lang="en-US" dirty="0"/>
              <a:t>)</a:t>
            </a:r>
          </a:p>
          <a:p>
            <a:r>
              <a:rPr lang="en-US" dirty="0"/>
              <a:t># Automatically called for </a:t>
            </a:r>
            <a:r>
              <a:rPr lang="en-US" dirty="0" err="1"/>
              <a:t>yaml</a:t>
            </a:r>
            <a:r>
              <a:rPr lang="en-US" dirty="0"/>
              <a:t> in </a:t>
            </a:r>
            <a:r>
              <a:rPr lang="en-US" dirty="0">
                <a:cs typeface="Courier New" panose="02070309020205020404" pitchFamily="49" charset="0"/>
              </a:rPr>
              <a:t>‘path’/‘package’ </a:t>
            </a: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myCharts$newChart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read_yaml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(path)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9C7E33-832E-40E2-A94A-20964F632A69}"/>
              </a:ext>
            </a:extLst>
          </p:cNvPr>
          <p:cNvCxnSpPr>
            <a:cxnSpLocks/>
          </p:cNvCxnSpPr>
          <p:nvPr/>
        </p:nvCxnSpPr>
        <p:spPr>
          <a:xfrm flipV="1">
            <a:off x="3739237" y="3657139"/>
            <a:ext cx="0" cy="23690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7F3F23-05A6-4552-A25D-04EA9A25DD7B}"/>
              </a:ext>
            </a:extLst>
          </p:cNvPr>
          <p:cNvSpPr txBox="1"/>
          <p:nvPr/>
        </p:nvSpPr>
        <p:spPr>
          <a:xfrm>
            <a:off x="5826027" y="262230"/>
            <a:ext cx="568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cs typeface="Courier New" panose="02070309020205020404" pitchFamily="49" charset="0"/>
              </a:rPr>
              <a:t># Start </a:t>
            </a:r>
            <a:r>
              <a:rPr lang="en-US" dirty="0" err="1">
                <a:cs typeface="Courier New" panose="02070309020205020404" pitchFamily="49" charset="0"/>
              </a:rPr>
              <a:t>safetyGraphics</a:t>
            </a:r>
            <a:r>
              <a:rPr lang="en-US" dirty="0">
                <a:cs typeface="Courier New" panose="02070309020205020404" pitchFamily="49" charset="0"/>
              </a:rPr>
              <a:t> Shiny App with custom charts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Courier New" panose="02070309020205020404" pitchFamily="49" charset="0"/>
              <a:ea typeface="ui-monospace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safetyGraphicsApp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(charts=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myCharts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BAE4EA-67C3-4B9A-A2AE-5845FF7618CF}"/>
              </a:ext>
            </a:extLst>
          </p:cNvPr>
          <p:cNvSpPr txBox="1"/>
          <p:nvPr/>
        </p:nvSpPr>
        <p:spPr>
          <a:xfrm>
            <a:off x="5826027" y="5697784"/>
            <a:ext cx="545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Data and Setting inputs used in main() and 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  <a:p>
            <a:r>
              <a:rPr lang="en-US" dirty="0"/>
              <a:t># reactive() in shiny app, but not in exported code.</a:t>
            </a:r>
          </a:p>
        </p:txBody>
      </p:sp>
      <p:sp>
        <p:nvSpPr>
          <p:cNvPr id="43" name="Rectangle: Rounded Corners 30">
            <a:extLst>
              <a:ext uri="{FF2B5EF4-FFF2-40B4-BE49-F238E27FC236}">
                <a16:creationId xmlns:a16="http://schemas.microsoft.com/office/drawing/2014/main" id="{79DB34B6-76E9-A947-BDE8-AAE6855AB33F}"/>
              </a:ext>
            </a:extLst>
          </p:cNvPr>
          <p:cNvSpPr/>
          <p:nvPr/>
        </p:nvSpPr>
        <p:spPr>
          <a:xfrm>
            <a:off x="373995" y="2509468"/>
            <a:ext cx="2031117" cy="5314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newChart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</p:txBody>
      </p:sp>
      <p:sp>
        <p:nvSpPr>
          <p:cNvPr id="52" name="Rectangle: Rounded Corners 30">
            <a:extLst>
              <a:ext uri="{FF2B5EF4-FFF2-40B4-BE49-F238E27FC236}">
                <a16:creationId xmlns:a16="http://schemas.microsoft.com/office/drawing/2014/main" id="{02CA3ACB-0D4F-3F42-87A2-469649BE57E1}"/>
              </a:ext>
            </a:extLst>
          </p:cNvPr>
          <p:cNvSpPr/>
          <p:nvPr/>
        </p:nvSpPr>
        <p:spPr>
          <a:xfrm>
            <a:off x="3797427" y="2526678"/>
            <a:ext cx="1937684" cy="5314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type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</p:txBody>
      </p:sp>
      <p:sp>
        <p:nvSpPr>
          <p:cNvPr id="57" name="Rectangle: Rounded Corners 30">
            <a:extLst>
              <a:ext uri="{FF2B5EF4-FFF2-40B4-BE49-F238E27FC236}">
                <a16:creationId xmlns:a16="http://schemas.microsoft.com/office/drawing/2014/main" id="{139C051C-611B-294E-92C6-3C037D11D995}"/>
              </a:ext>
            </a:extLst>
          </p:cNvPr>
          <p:cNvSpPr/>
          <p:nvPr/>
        </p:nvSpPr>
        <p:spPr>
          <a:xfrm>
            <a:off x="1298678" y="3125736"/>
            <a:ext cx="1501716" cy="53140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list(…)</a:t>
            </a:r>
          </a:p>
        </p:txBody>
      </p:sp>
      <p:sp>
        <p:nvSpPr>
          <p:cNvPr id="59" name="Rectangle: Rounded Corners 30">
            <a:extLst>
              <a:ext uri="{FF2B5EF4-FFF2-40B4-BE49-F238E27FC236}">
                <a16:creationId xmlns:a16="http://schemas.microsoft.com/office/drawing/2014/main" id="{1DFD28DB-24B6-7C4B-9E61-9D4D6C3F5001}"/>
              </a:ext>
            </a:extLst>
          </p:cNvPr>
          <p:cNvSpPr/>
          <p:nvPr/>
        </p:nvSpPr>
        <p:spPr>
          <a:xfrm>
            <a:off x="3025079" y="3129882"/>
            <a:ext cx="1501716" cy="53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functions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list(…)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DD6FF1-C739-9641-BC35-0893E2605DAE}"/>
              </a:ext>
            </a:extLst>
          </p:cNvPr>
          <p:cNvSpPr txBox="1"/>
          <p:nvPr/>
        </p:nvSpPr>
        <p:spPr>
          <a:xfrm>
            <a:off x="5826028" y="3907083"/>
            <a:ext cx="5904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Bind list of functions to a chart </a:t>
            </a:r>
          </a:p>
          <a:p>
            <a:r>
              <a:rPr lang="en-US" dirty="0"/>
              <a:t># Specified by </a:t>
            </a:r>
            <a:r>
              <a:rPr lang="en-US" dirty="0" err="1"/>
              <a:t>chart$workflow</a:t>
            </a:r>
            <a:r>
              <a:rPr lang="en-US" dirty="0"/>
              <a:t>, </a:t>
            </a:r>
            <a:r>
              <a:rPr lang="en-US" dirty="0" err="1"/>
              <a:t>chart$type</a:t>
            </a:r>
            <a:r>
              <a:rPr lang="en-US" dirty="0"/>
              <a:t> &amp; </a:t>
            </a:r>
            <a:r>
              <a:rPr lang="en-US" dirty="0" err="1"/>
              <a:t>chart$package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# Automatically called for </a:t>
            </a:r>
            <a:r>
              <a:rPr lang="en-US" dirty="0" err="1"/>
              <a:t>yaml</a:t>
            </a:r>
            <a:r>
              <a:rPr lang="en-US" dirty="0"/>
              <a:t> in </a:t>
            </a:r>
            <a:r>
              <a:rPr lang="en-US" dirty="0">
                <a:cs typeface="Courier New" panose="02070309020205020404" pitchFamily="49" charset="0"/>
              </a:rPr>
              <a:t>‘path’/‘package’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myCharts$newChart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prepareChart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myCharts$newChart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1B9691-2415-5549-BDF7-C552EB940AB3}"/>
              </a:ext>
            </a:extLst>
          </p:cNvPr>
          <p:cNvCxnSpPr>
            <a:cxnSpLocks/>
          </p:cNvCxnSpPr>
          <p:nvPr/>
        </p:nvCxnSpPr>
        <p:spPr>
          <a:xfrm>
            <a:off x="2131594" y="3657139"/>
            <a:ext cx="0" cy="236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Rectangle: Rounded Corners 30">
            <a:extLst>
              <a:ext uri="{FF2B5EF4-FFF2-40B4-BE49-F238E27FC236}">
                <a16:creationId xmlns:a16="http://schemas.microsoft.com/office/drawing/2014/main" id="{0266E99E-55A7-9344-86AF-1C3501534B83}"/>
              </a:ext>
            </a:extLst>
          </p:cNvPr>
          <p:cNvSpPr/>
          <p:nvPr/>
        </p:nvSpPr>
        <p:spPr>
          <a:xfrm>
            <a:off x="391587" y="4200042"/>
            <a:ext cx="1624013" cy="53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ui</a:t>
            </a:r>
            <a:endParaRPr lang="en-US" sz="1400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function()</a:t>
            </a:r>
          </a:p>
        </p:txBody>
      </p:sp>
      <p:sp>
        <p:nvSpPr>
          <p:cNvPr id="80" name="Rectangle: Rounded Corners 30">
            <a:extLst>
              <a:ext uri="{FF2B5EF4-FFF2-40B4-BE49-F238E27FC236}">
                <a16:creationId xmlns:a16="http://schemas.microsoft.com/office/drawing/2014/main" id="{FE45FCDC-6B00-C94C-A60C-3F5CCA35A1D1}"/>
              </a:ext>
            </a:extLst>
          </p:cNvPr>
          <p:cNvSpPr/>
          <p:nvPr/>
        </p:nvSpPr>
        <p:spPr>
          <a:xfrm>
            <a:off x="2094507" y="4191450"/>
            <a:ext cx="1624013" cy="53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function()</a:t>
            </a:r>
          </a:p>
        </p:txBody>
      </p:sp>
      <p:sp>
        <p:nvSpPr>
          <p:cNvPr id="83" name="Rectangle: Rounded Corners 30">
            <a:extLst>
              <a:ext uri="{FF2B5EF4-FFF2-40B4-BE49-F238E27FC236}">
                <a16:creationId xmlns:a16="http://schemas.microsoft.com/office/drawing/2014/main" id="{66073266-ABA1-584C-959F-3F53DD0BA3A7}"/>
              </a:ext>
            </a:extLst>
          </p:cNvPr>
          <p:cNvSpPr/>
          <p:nvPr/>
        </p:nvSpPr>
        <p:spPr>
          <a:xfrm>
            <a:off x="3797427" y="4205118"/>
            <a:ext cx="1624013" cy="53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init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function()</a:t>
            </a:r>
          </a:p>
        </p:txBody>
      </p:sp>
      <p:sp>
        <p:nvSpPr>
          <p:cNvPr id="84" name="Rectangle: Rounded Corners 30">
            <a:extLst>
              <a:ext uri="{FF2B5EF4-FFF2-40B4-BE49-F238E27FC236}">
                <a16:creationId xmlns:a16="http://schemas.microsoft.com/office/drawing/2014/main" id="{4D035594-1031-BB4E-AD74-3FAD03B9113A}"/>
              </a:ext>
            </a:extLst>
          </p:cNvPr>
          <p:cNvSpPr/>
          <p:nvPr/>
        </p:nvSpPr>
        <p:spPr>
          <a:xfrm>
            <a:off x="373995" y="4820532"/>
            <a:ext cx="3805492" cy="53140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5" name="Rectangle: Rounded Corners 30">
            <a:extLst>
              <a:ext uri="{FF2B5EF4-FFF2-40B4-BE49-F238E27FC236}">
                <a16:creationId xmlns:a16="http://schemas.microsoft.com/office/drawing/2014/main" id="{5023C0FF-59EB-3946-BB05-06E772D66CF8}"/>
              </a:ext>
            </a:extLst>
          </p:cNvPr>
          <p:cNvSpPr/>
          <p:nvPr/>
        </p:nvSpPr>
        <p:spPr>
          <a:xfrm>
            <a:off x="373995" y="5775530"/>
            <a:ext cx="2320268" cy="5314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list(df1,df2,…)</a:t>
            </a:r>
          </a:p>
        </p:txBody>
      </p:sp>
      <p:sp>
        <p:nvSpPr>
          <p:cNvPr id="92" name="Rectangle: Rounded Corners 30">
            <a:extLst>
              <a:ext uri="{FF2B5EF4-FFF2-40B4-BE49-F238E27FC236}">
                <a16:creationId xmlns:a16="http://schemas.microsoft.com/office/drawing/2014/main" id="{F51C3E84-12AA-2048-AE5B-84F823F2E970}"/>
              </a:ext>
            </a:extLst>
          </p:cNvPr>
          <p:cNvSpPr/>
          <p:nvPr/>
        </p:nvSpPr>
        <p:spPr>
          <a:xfrm>
            <a:off x="2739821" y="5777064"/>
            <a:ext cx="3040648" cy="5314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settings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list(list1,list2,…)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B72F7C5-6586-AB42-8882-DA173CCDA7AA}"/>
              </a:ext>
            </a:extLst>
          </p:cNvPr>
          <p:cNvCxnSpPr>
            <a:cxnSpLocks/>
          </p:cNvCxnSpPr>
          <p:nvPr/>
        </p:nvCxnSpPr>
        <p:spPr>
          <a:xfrm flipV="1">
            <a:off x="2131594" y="5351936"/>
            <a:ext cx="0" cy="423594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00C8F8D-47D6-FF45-858D-DDA5D90C1A7E}"/>
              </a:ext>
            </a:extLst>
          </p:cNvPr>
          <p:cNvCxnSpPr>
            <a:cxnSpLocks/>
          </p:cNvCxnSpPr>
          <p:nvPr/>
        </p:nvCxnSpPr>
        <p:spPr>
          <a:xfrm flipV="1">
            <a:off x="3288184" y="5351936"/>
            <a:ext cx="0" cy="423593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A18C0D-0D4E-AF47-B679-2675052FBCAF}"/>
              </a:ext>
            </a:extLst>
          </p:cNvPr>
          <p:cNvSpPr/>
          <p:nvPr/>
        </p:nvSpPr>
        <p:spPr>
          <a:xfrm>
            <a:off x="296168" y="2190036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err="1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myCharts$newChart</a:t>
            </a:r>
            <a:r>
              <a:rPr lang="en-US" altLang="en-US" sz="1200" dirty="0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list()</a:t>
            </a:r>
            <a:endParaRPr lang="en-US" sz="12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8B1457B-4BD4-7E40-B102-F541B966EEF3}"/>
              </a:ext>
            </a:extLst>
          </p:cNvPr>
          <p:cNvSpPr/>
          <p:nvPr/>
        </p:nvSpPr>
        <p:spPr>
          <a:xfrm>
            <a:off x="279639" y="1069896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err="1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myCharts</a:t>
            </a:r>
            <a:r>
              <a:rPr lang="en-US" altLang="en-US" sz="1200" dirty="0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list()</a:t>
            </a:r>
            <a:endParaRPr lang="en-US" sz="12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F2B31A0-31D4-1A42-BBA4-B678D942968F}"/>
              </a:ext>
            </a:extLst>
          </p:cNvPr>
          <p:cNvSpPr/>
          <p:nvPr/>
        </p:nvSpPr>
        <p:spPr>
          <a:xfrm>
            <a:off x="296168" y="3881037"/>
            <a:ext cx="3438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err="1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myCharts$newChart$functions</a:t>
            </a:r>
            <a:r>
              <a:rPr lang="en-US" altLang="en-US" sz="1200" dirty="0">
                <a:solidFill>
                  <a:srgbClr val="24292E"/>
                </a:solidFill>
                <a:latin typeface="Courier New" panose="02070309020205020404" pitchFamily="49" charset="0"/>
                <a:ea typeface="ui-monospace"/>
                <a:cs typeface="Courier New" panose="02070309020205020404" pitchFamily="49" charset="0"/>
              </a:rPr>
              <a:t> list()</a:t>
            </a:r>
            <a:endParaRPr lang="en-US" sz="1200" dirty="0"/>
          </a:p>
        </p:txBody>
      </p:sp>
      <p:sp>
        <p:nvSpPr>
          <p:cNvPr id="118" name="Rectangle: Rounded Corners 30">
            <a:extLst>
              <a:ext uri="{FF2B5EF4-FFF2-40B4-BE49-F238E27FC236}">
                <a16:creationId xmlns:a16="http://schemas.microsoft.com/office/drawing/2014/main" id="{E7B6F2FA-D407-E44A-BD14-E0F8687A10EE}"/>
              </a:ext>
            </a:extLst>
          </p:cNvPr>
          <p:cNvSpPr/>
          <p:nvPr/>
        </p:nvSpPr>
        <p:spPr>
          <a:xfrm>
            <a:off x="477651" y="1352942"/>
            <a:ext cx="1265429" cy="531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aeExplorer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list(…)</a:t>
            </a:r>
          </a:p>
        </p:txBody>
      </p:sp>
      <p:sp>
        <p:nvSpPr>
          <p:cNvPr id="119" name="Rectangle: Rounded Corners 30">
            <a:extLst>
              <a:ext uri="{FF2B5EF4-FFF2-40B4-BE49-F238E27FC236}">
                <a16:creationId xmlns:a16="http://schemas.microsoft.com/office/drawing/2014/main" id="{96611D42-A5F2-2D4F-98F3-205719DEDBBD}"/>
              </a:ext>
            </a:extLst>
          </p:cNvPr>
          <p:cNvSpPr/>
          <p:nvPr/>
        </p:nvSpPr>
        <p:spPr>
          <a:xfrm>
            <a:off x="4179487" y="1325957"/>
            <a:ext cx="1265429" cy="5314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newChart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list(…)</a:t>
            </a:r>
          </a:p>
        </p:txBody>
      </p:sp>
      <p:sp>
        <p:nvSpPr>
          <p:cNvPr id="120" name="Rectangle: Rounded Corners 30">
            <a:extLst>
              <a:ext uri="{FF2B5EF4-FFF2-40B4-BE49-F238E27FC236}">
                <a16:creationId xmlns:a16="http://schemas.microsoft.com/office/drawing/2014/main" id="{BD2B42A7-F50E-014D-92BA-9853CD0F9759}"/>
              </a:ext>
            </a:extLst>
          </p:cNvPr>
          <p:cNvSpPr/>
          <p:nvPr/>
        </p:nvSpPr>
        <p:spPr>
          <a:xfrm>
            <a:off x="1825297" y="1344241"/>
            <a:ext cx="1530774" cy="531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outlierModule</a:t>
            </a:r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list(…)</a:t>
            </a:r>
          </a:p>
        </p:txBody>
      </p:sp>
    </p:spTree>
    <p:extLst>
      <p:ext uri="{BB962C8B-B14F-4D97-AF65-F5344CB8AC3E}">
        <p14:creationId xmlns:p14="http://schemas.microsoft.com/office/powerpoint/2010/main" val="23965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795DE-3640-C343-BC29-C88208DE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22660-0362-2E48-942E-EC21F2B2BCE4}"/>
              </a:ext>
            </a:extLst>
          </p:cNvPr>
          <p:cNvSpPr txBox="1">
            <a:spLocks/>
          </p:cNvSpPr>
          <p:nvPr/>
        </p:nvSpPr>
        <p:spPr>
          <a:xfrm>
            <a:off x="609600" y="225893"/>
            <a:ext cx="10515600" cy="1069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2400" dirty="0" err="1"/>
              <a:t>safetyGraphics</a:t>
            </a:r>
            <a:r>
              <a:rPr lang="en-US" sz="2400" dirty="0"/>
              <a:t> 2.0</a:t>
            </a:r>
            <a:br>
              <a:rPr lang="en-US" dirty="0"/>
            </a:br>
            <a:r>
              <a:rPr lang="en-US" dirty="0"/>
              <a:t>Shared Population 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51250-D7F6-0244-AA9A-08792A5F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1387648"/>
            <a:ext cx="10553700" cy="46736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4BA5D-953F-5549-B181-ABCBC2A6E856}"/>
              </a:ext>
            </a:extLst>
          </p:cNvPr>
          <p:cNvSpPr txBox="1"/>
          <p:nvPr/>
        </p:nvSpPr>
        <p:spPr>
          <a:xfrm>
            <a:off x="2349610" y="6169966"/>
            <a:ext cx="693170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Shared Population filters with {</a:t>
            </a:r>
            <a:r>
              <a:rPr lang="en-US" sz="2400" dirty="0" err="1"/>
              <a:t>esquisse</a:t>
            </a:r>
            <a:r>
              <a:rPr lang="en-US" sz="2400" dirty="0"/>
              <a:t>} package</a:t>
            </a:r>
          </a:p>
        </p:txBody>
      </p:sp>
    </p:spTree>
    <p:extLst>
      <p:ext uri="{BB962C8B-B14F-4D97-AF65-F5344CB8AC3E}">
        <p14:creationId xmlns:p14="http://schemas.microsoft.com/office/powerpoint/2010/main" val="1056389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FAF1-CB8B-2045-9AE9-CDF4F60D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43</a:t>
            </a:fld>
            <a:endParaRPr lang="en-US"/>
          </a:p>
        </p:txBody>
      </p:sp>
      <p:pic>
        <p:nvPicPr>
          <p:cNvPr id="6" name="Graphic 5" descr="Table outline">
            <a:extLst>
              <a:ext uri="{FF2B5EF4-FFF2-40B4-BE49-F238E27FC236}">
                <a16:creationId xmlns:a16="http://schemas.microsoft.com/office/drawing/2014/main" id="{E144E68B-FAC5-824E-9300-B1D70DA6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22" y="2005235"/>
            <a:ext cx="2847517" cy="2847517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F35AEC25-0988-964C-9402-B5D951BDF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2103" y="2231229"/>
            <a:ext cx="2395537" cy="239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11664-FC2B-5042-BD93-748562981A39}"/>
              </a:ext>
            </a:extLst>
          </p:cNvPr>
          <p:cNvSpPr txBox="1"/>
          <p:nvPr/>
        </p:nvSpPr>
        <p:spPr>
          <a:xfrm>
            <a:off x="1022205" y="22312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C747D-7840-1448-AF0B-B845D4DC2110}"/>
              </a:ext>
            </a:extLst>
          </p:cNvPr>
          <p:cNvSpPr txBox="1"/>
          <p:nvPr/>
        </p:nvSpPr>
        <p:spPr>
          <a:xfrm>
            <a:off x="9807266" y="188777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Interactive Graphic </a:t>
            </a:r>
          </a:p>
          <a:p>
            <a:pPr algn="ctr"/>
            <a:r>
              <a:rPr lang="en-US" dirty="0"/>
              <a:t>webpage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DEADDE-A73E-F54E-90AC-2F10222BCDA4}"/>
              </a:ext>
            </a:extLst>
          </p:cNvPr>
          <p:cNvSpPr/>
          <p:nvPr/>
        </p:nvSpPr>
        <p:spPr>
          <a:xfrm>
            <a:off x="3844052" y="892663"/>
            <a:ext cx="4815957" cy="5686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DF261-85AA-C944-AF52-0E4FA86DB65C}"/>
              </a:ext>
            </a:extLst>
          </p:cNvPr>
          <p:cNvCxnSpPr>
            <a:cxnSpLocks/>
          </p:cNvCxnSpPr>
          <p:nvPr/>
        </p:nvCxnSpPr>
        <p:spPr>
          <a:xfrm>
            <a:off x="2954215" y="3443287"/>
            <a:ext cx="69472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B089A-DEF2-2A4C-894E-3CF6E4F6B32D}"/>
              </a:ext>
            </a:extLst>
          </p:cNvPr>
          <p:cNvCxnSpPr>
            <a:cxnSpLocks/>
          </p:cNvCxnSpPr>
          <p:nvPr/>
        </p:nvCxnSpPr>
        <p:spPr>
          <a:xfrm>
            <a:off x="8899089" y="3424237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E693CEC-209A-8349-88BA-0772C3BE3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615" y="3768669"/>
            <a:ext cx="2286000" cy="133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86A11D-F975-4646-91FF-27BF2D0DE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326" y="4824479"/>
            <a:ext cx="1371600" cy="806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D1AFEF-7B0C-2149-BA54-492E9EEB4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52" y="1023933"/>
            <a:ext cx="2286000" cy="13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383C82-798C-8041-A102-A402D283B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875" y="5284512"/>
            <a:ext cx="1371600" cy="797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5BD83-5BA0-F848-A502-A9DD925FD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335" y="2399706"/>
            <a:ext cx="2286000" cy="132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42ACDF-7A70-994F-B614-B6E8B030E9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8771" y="1017320"/>
            <a:ext cx="2286000" cy="1342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A8D22C-DC9B-6D4E-B9B6-819AF6A69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6030" y="3773949"/>
            <a:ext cx="2286000" cy="1324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B20D3E-9694-1248-B059-365232D6C2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8771" y="2393732"/>
            <a:ext cx="2286000" cy="1325875"/>
          </a:xfrm>
          <a:prstGeom prst="rect">
            <a:avLst/>
          </a:prstGeom>
        </p:spPr>
      </p:pic>
      <p:pic>
        <p:nvPicPr>
          <p:cNvPr id="20" name="Picture 4" descr="Introduction to Shiny">
            <a:extLst>
              <a:ext uri="{FF2B5EF4-FFF2-40B4-BE49-F238E27FC236}">
                <a16:creationId xmlns:a16="http://schemas.microsoft.com/office/drawing/2014/main" id="{19E81AAB-E58E-3243-9E98-3BAA87B8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720" y="77918"/>
            <a:ext cx="1371600" cy="1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FCA78F-99EA-3245-BF03-6D0BDF042F6B}"/>
              </a:ext>
            </a:extLst>
          </p:cNvPr>
          <p:cNvSpPr txBox="1"/>
          <p:nvPr/>
        </p:nvSpPr>
        <p:spPr>
          <a:xfrm>
            <a:off x="9227298" y="6474919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Data Domains</a:t>
            </a:r>
          </a:p>
        </p:txBody>
      </p:sp>
      <p:pic>
        <p:nvPicPr>
          <p:cNvPr id="33" name="Graphic 32" descr="Magic Wand Auto outline">
            <a:extLst>
              <a:ext uri="{FF2B5EF4-FFF2-40B4-BE49-F238E27FC236}">
                <a16:creationId xmlns:a16="http://schemas.microsoft.com/office/drawing/2014/main" id="{C97DF2C3-BC43-3E49-A1F7-2FFF302473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9968" y="449618"/>
            <a:ext cx="739672" cy="739672"/>
          </a:xfrm>
          <a:prstGeom prst="rect">
            <a:avLst/>
          </a:prstGeom>
        </p:spPr>
      </p:pic>
      <p:pic>
        <p:nvPicPr>
          <p:cNvPr id="34" name="Graphic 33" descr="Single gear with solid fill">
            <a:extLst>
              <a:ext uri="{FF2B5EF4-FFF2-40B4-BE49-F238E27FC236}">
                <a16:creationId xmlns:a16="http://schemas.microsoft.com/office/drawing/2014/main" id="{7C054A77-9F0A-1045-BE11-381DE476B2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7398" y="6020928"/>
            <a:ext cx="993754" cy="9937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BCBBC3-D6B2-DE46-A544-C2DA89B8845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9" y="350375"/>
            <a:ext cx="1371600" cy="15887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F78814-745A-FF4D-B498-DAC7CF8F469B}"/>
              </a:ext>
            </a:extLst>
          </p:cNvPr>
          <p:cNvSpPr txBox="1"/>
          <p:nvPr/>
        </p:nvSpPr>
        <p:spPr>
          <a:xfrm>
            <a:off x="250731" y="-18957"/>
            <a:ext cx="11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4405990C-41A3-644C-9480-79E7F4158E5D}"/>
              </a:ext>
            </a:extLst>
          </p:cNvPr>
          <p:cNvSpPr>
            <a:spLocks/>
          </p:cNvSpPr>
          <p:nvPr/>
        </p:nvSpPr>
        <p:spPr>
          <a:xfrm>
            <a:off x="9431999" y="4502727"/>
            <a:ext cx="2011680" cy="2011680"/>
          </a:xfrm>
          <a:prstGeom prst="noSmoking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98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8AD76DC-29D0-0D43-BA0B-A245FEE5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45" y="5131865"/>
            <a:ext cx="2332741" cy="13559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FAF1-CB8B-2045-9AE9-CDF4F60D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44</a:t>
            </a:fld>
            <a:endParaRPr lang="en-US"/>
          </a:p>
        </p:txBody>
      </p:sp>
      <p:pic>
        <p:nvPicPr>
          <p:cNvPr id="6" name="Graphic 5" descr="Table outline">
            <a:extLst>
              <a:ext uri="{FF2B5EF4-FFF2-40B4-BE49-F238E27FC236}">
                <a16:creationId xmlns:a16="http://schemas.microsoft.com/office/drawing/2014/main" id="{E144E68B-FAC5-824E-9300-B1D70DA60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2" y="1812542"/>
            <a:ext cx="1771652" cy="1771652"/>
          </a:xfrm>
          <a:prstGeom prst="rect">
            <a:avLst/>
          </a:prstGeom>
        </p:spPr>
      </p:pic>
      <p:pic>
        <p:nvPicPr>
          <p:cNvPr id="8" name="Graphic 7" descr="Single gear with solid fill">
            <a:extLst>
              <a:ext uri="{FF2B5EF4-FFF2-40B4-BE49-F238E27FC236}">
                <a16:creationId xmlns:a16="http://schemas.microsoft.com/office/drawing/2014/main" id="{CF706897-2D41-0044-BA1E-A7D575ECA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5148" y="5407798"/>
            <a:ext cx="1437849" cy="1437849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F35AEC25-0988-964C-9402-B5D951BDF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9846" y="843648"/>
            <a:ext cx="2395537" cy="2395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11664-FC2B-5042-BD93-748562981A39}"/>
              </a:ext>
            </a:extLst>
          </p:cNvPr>
          <p:cNvSpPr txBox="1"/>
          <p:nvPr/>
        </p:nvSpPr>
        <p:spPr>
          <a:xfrm>
            <a:off x="891053" y="17870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C747D-7840-1448-AF0B-B845D4DC2110}"/>
              </a:ext>
            </a:extLst>
          </p:cNvPr>
          <p:cNvSpPr txBox="1"/>
          <p:nvPr/>
        </p:nvSpPr>
        <p:spPr>
          <a:xfrm>
            <a:off x="9629359" y="78709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Interactive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DEADDE-A73E-F54E-90AC-2F10222BCDA4}"/>
              </a:ext>
            </a:extLst>
          </p:cNvPr>
          <p:cNvSpPr/>
          <p:nvPr/>
        </p:nvSpPr>
        <p:spPr>
          <a:xfrm>
            <a:off x="3844052" y="892663"/>
            <a:ext cx="4815957" cy="5686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DF261-85AA-C944-AF52-0E4FA86DB65C}"/>
              </a:ext>
            </a:extLst>
          </p:cNvPr>
          <p:cNvCxnSpPr>
            <a:cxnSpLocks/>
          </p:cNvCxnSpPr>
          <p:nvPr/>
        </p:nvCxnSpPr>
        <p:spPr>
          <a:xfrm>
            <a:off x="3190564" y="3700557"/>
            <a:ext cx="538163" cy="190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B089A-DEF2-2A4C-894E-3CF6E4F6B32D}"/>
              </a:ext>
            </a:extLst>
          </p:cNvPr>
          <p:cNvCxnSpPr>
            <a:cxnSpLocks/>
          </p:cNvCxnSpPr>
          <p:nvPr/>
        </p:nvCxnSpPr>
        <p:spPr>
          <a:xfrm>
            <a:off x="8825791" y="2090189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E693CEC-209A-8349-88BA-0772C3BE3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615" y="3768669"/>
            <a:ext cx="2286000" cy="133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86A11D-F975-4646-91FF-27BF2D0DE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5748" y="5132103"/>
            <a:ext cx="2282797" cy="1342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D1AFEF-7B0C-2149-BA54-492E9EEB4F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3152" y="1023933"/>
            <a:ext cx="2286000" cy="13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A5BD83-5BA0-F848-A502-A9DD925FDC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7335" y="2399706"/>
            <a:ext cx="2286000" cy="132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42ACDF-7A70-994F-B614-B6E8B030E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8771" y="1017320"/>
            <a:ext cx="2286000" cy="1342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A8D22C-DC9B-6D4E-B9B6-819AF6A69C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6030" y="3773949"/>
            <a:ext cx="2286000" cy="1324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B20D3E-9694-1248-B059-365232D6C2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8771" y="2393732"/>
            <a:ext cx="2286000" cy="1325875"/>
          </a:xfrm>
          <a:prstGeom prst="rect">
            <a:avLst/>
          </a:prstGeom>
        </p:spPr>
      </p:pic>
      <p:pic>
        <p:nvPicPr>
          <p:cNvPr id="20" name="Picture 4" descr="Introduction to Shiny">
            <a:extLst>
              <a:ext uri="{FF2B5EF4-FFF2-40B4-BE49-F238E27FC236}">
                <a16:creationId xmlns:a16="http://schemas.microsoft.com/office/drawing/2014/main" id="{19E81AAB-E58E-3243-9E98-3BAA87B8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2956" y="423056"/>
            <a:ext cx="1061154" cy="1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F412FB-5C53-664C-8F81-A9585970247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9" y="350375"/>
            <a:ext cx="1371600" cy="1588725"/>
          </a:xfrm>
          <a:prstGeom prst="rect">
            <a:avLst/>
          </a:prstGeom>
        </p:spPr>
      </p:pic>
      <p:pic>
        <p:nvPicPr>
          <p:cNvPr id="33" name="Graphic 32" descr="Table outline">
            <a:extLst>
              <a:ext uri="{FF2B5EF4-FFF2-40B4-BE49-F238E27FC236}">
                <a16:creationId xmlns:a16="http://schemas.microsoft.com/office/drawing/2014/main" id="{77665A47-7C08-564E-A25C-95434AB2C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33" y="2878796"/>
            <a:ext cx="1771652" cy="1771652"/>
          </a:xfrm>
          <a:prstGeom prst="rect">
            <a:avLst/>
          </a:prstGeom>
        </p:spPr>
      </p:pic>
      <p:pic>
        <p:nvPicPr>
          <p:cNvPr id="34" name="Graphic 33" descr="Table outline">
            <a:extLst>
              <a:ext uri="{FF2B5EF4-FFF2-40B4-BE49-F238E27FC236}">
                <a16:creationId xmlns:a16="http://schemas.microsoft.com/office/drawing/2014/main" id="{05CFB7FE-F5DA-D54D-9E84-799D45D6A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3" y="4006398"/>
            <a:ext cx="1771652" cy="1771652"/>
          </a:xfrm>
          <a:prstGeom prst="rect">
            <a:avLst/>
          </a:prstGeom>
        </p:spPr>
      </p:pic>
      <p:pic>
        <p:nvPicPr>
          <p:cNvPr id="37" name="Graphic 36" descr="Table outline">
            <a:extLst>
              <a:ext uri="{FF2B5EF4-FFF2-40B4-BE49-F238E27FC236}">
                <a16:creationId xmlns:a16="http://schemas.microsoft.com/office/drawing/2014/main" id="{1AD23814-525E-2445-83C3-FD43C2DB6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130" y="1846684"/>
            <a:ext cx="1771652" cy="1771652"/>
          </a:xfrm>
          <a:prstGeom prst="rect">
            <a:avLst/>
          </a:prstGeom>
        </p:spPr>
      </p:pic>
      <p:pic>
        <p:nvPicPr>
          <p:cNvPr id="39" name="Graphic 38" descr="Table outline">
            <a:extLst>
              <a:ext uri="{FF2B5EF4-FFF2-40B4-BE49-F238E27FC236}">
                <a16:creationId xmlns:a16="http://schemas.microsoft.com/office/drawing/2014/main" id="{9C11E249-867C-6D44-9DAF-0EA943EB3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4711" y="2912938"/>
            <a:ext cx="1771652" cy="1771652"/>
          </a:xfrm>
          <a:prstGeom prst="rect">
            <a:avLst/>
          </a:prstGeom>
        </p:spPr>
      </p:pic>
      <p:pic>
        <p:nvPicPr>
          <p:cNvPr id="40" name="Graphic 39" descr="Table outline">
            <a:extLst>
              <a:ext uri="{FF2B5EF4-FFF2-40B4-BE49-F238E27FC236}">
                <a16:creationId xmlns:a16="http://schemas.microsoft.com/office/drawing/2014/main" id="{43021719-4494-9F47-845A-9F1E18911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0139" y="4013155"/>
            <a:ext cx="1771652" cy="1771652"/>
          </a:xfrm>
          <a:prstGeom prst="rect">
            <a:avLst/>
          </a:prstGeom>
        </p:spPr>
      </p:pic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0CD97555-9198-B640-AC8A-63DF220AA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8435" y="5923411"/>
            <a:ext cx="993754" cy="993754"/>
          </a:xfrm>
          <a:prstGeom prst="rect">
            <a:avLst/>
          </a:prstGeom>
        </p:spPr>
      </p:pic>
      <p:pic>
        <p:nvPicPr>
          <p:cNvPr id="12290" name="Picture 2" descr="R, project, official, logo Free Icon of Vector Logo">
            <a:extLst>
              <a:ext uri="{FF2B5EF4-FFF2-40B4-BE49-F238E27FC236}">
                <a16:creationId xmlns:a16="http://schemas.microsoft.com/office/drawing/2014/main" id="{D12DE38A-F8B7-3849-AE04-B6DC2477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5051" y="2453286"/>
            <a:ext cx="770332" cy="5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ntroduction to Shiny">
            <a:extLst>
              <a:ext uri="{FF2B5EF4-FFF2-40B4-BE49-F238E27FC236}">
                <a16:creationId xmlns:a16="http://schemas.microsoft.com/office/drawing/2014/main" id="{27A4B37B-4D09-B14E-B5B6-9AB74BA5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1054" y="4648875"/>
            <a:ext cx="1371600" cy="1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7D103F-65B3-0143-8F39-FBDE02FB55B9}"/>
              </a:ext>
            </a:extLst>
          </p:cNvPr>
          <p:cNvCxnSpPr>
            <a:cxnSpLocks/>
          </p:cNvCxnSpPr>
          <p:nvPr/>
        </p:nvCxnSpPr>
        <p:spPr>
          <a:xfrm>
            <a:off x="8935328" y="5442989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50C78A-B1D0-DD40-A171-5FD010436D1E}"/>
              </a:ext>
            </a:extLst>
          </p:cNvPr>
          <p:cNvCxnSpPr>
            <a:cxnSpLocks/>
          </p:cNvCxnSpPr>
          <p:nvPr/>
        </p:nvCxnSpPr>
        <p:spPr>
          <a:xfrm>
            <a:off x="3055878" y="6167330"/>
            <a:ext cx="538163" cy="190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Single gear with solid fill">
            <a:extLst>
              <a:ext uri="{FF2B5EF4-FFF2-40B4-BE49-F238E27FC236}">
                <a16:creationId xmlns:a16="http://schemas.microsoft.com/office/drawing/2014/main" id="{6F6904C4-4C19-1740-92A2-67BC59411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8902" y="5605819"/>
            <a:ext cx="993754" cy="993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86607C-1B74-244B-BDC1-FF0A6CF7570A}"/>
              </a:ext>
            </a:extLst>
          </p:cNvPr>
          <p:cNvSpPr txBox="1"/>
          <p:nvPr/>
        </p:nvSpPr>
        <p:spPr>
          <a:xfrm>
            <a:off x="250731" y="-18957"/>
            <a:ext cx="11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pic>
        <p:nvPicPr>
          <p:cNvPr id="51" name="Graphic 50" descr="Upward trend with solid fill">
            <a:extLst>
              <a:ext uri="{FF2B5EF4-FFF2-40B4-BE49-F238E27FC236}">
                <a16:creationId xmlns:a16="http://schemas.microsoft.com/office/drawing/2014/main" id="{916499E6-3CA2-274B-A4FB-EF76C652AA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1053" y="6098983"/>
            <a:ext cx="640080" cy="640080"/>
          </a:xfrm>
          <a:prstGeom prst="rect">
            <a:avLst/>
          </a:prstGeom>
        </p:spPr>
      </p:pic>
      <p:pic>
        <p:nvPicPr>
          <p:cNvPr id="53" name="Graphic 52" descr="Upward trend outline">
            <a:extLst>
              <a:ext uri="{FF2B5EF4-FFF2-40B4-BE49-F238E27FC236}">
                <a16:creationId xmlns:a16="http://schemas.microsoft.com/office/drawing/2014/main" id="{6D032935-6F65-4940-B0CE-977A90AA8C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162" y="5538160"/>
            <a:ext cx="640080" cy="640080"/>
          </a:xfrm>
          <a:prstGeom prst="rect">
            <a:avLst/>
          </a:prstGeom>
        </p:spPr>
      </p:pic>
      <p:pic>
        <p:nvPicPr>
          <p:cNvPr id="54" name="Graphic 53" descr="Bar graph with downward trend outline">
            <a:extLst>
              <a:ext uri="{FF2B5EF4-FFF2-40B4-BE49-F238E27FC236}">
                <a16:creationId xmlns:a16="http://schemas.microsoft.com/office/drawing/2014/main" id="{02685742-85A7-8040-88EB-6C83CD144A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9781" y="5558178"/>
            <a:ext cx="640080" cy="640080"/>
          </a:xfrm>
          <a:prstGeom prst="rect">
            <a:avLst/>
          </a:prstGeom>
        </p:spPr>
      </p:pic>
      <p:pic>
        <p:nvPicPr>
          <p:cNvPr id="55" name="Graphic 54" descr="Table outline">
            <a:extLst>
              <a:ext uri="{FF2B5EF4-FFF2-40B4-BE49-F238E27FC236}">
                <a16:creationId xmlns:a16="http://schemas.microsoft.com/office/drawing/2014/main" id="{FFD8AAD6-9B8D-2A4C-A199-9B31BADEF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18" y="6085470"/>
            <a:ext cx="667106" cy="667106"/>
          </a:xfrm>
          <a:prstGeom prst="rect">
            <a:avLst/>
          </a:prstGeom>
        </p:spPr>
      </p:pic>
      <p:pic>
        <p:nvPicPr>
          <p:cNvPr id="16" name="Graphic 15" descr="Magic Wand Auto outline">
            <a:extLst>
              <a:ext uri="{FF2B5EF4-FFF2-40B4-BE49-F238E27FC236}">
                <a16:creationId xmlns:a16="http://schemas.microsoft.com/office/drawing/2014/main" id="{3D0DC673-A8F6-494E-BDA8-7795B7DF63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68493" y="390324"/>
            <a:ext cx="739672" cy="7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7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C3FC-A264-3642-A2EE-AE2DF95F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906443"/>
            <a:ext cx="11582400" cy="2387600"/>
          </a:xfrm>
        </p:spPr>
        <p:txBody>
          <a:bodyPr/>
          <a:lstStyle/>
          <a:p>
            <a:pPr algn="ctr"/>
            <a:r>
              <a:rPr lang="en-US" sz="3200" dirty="0"/>
              <a:t>Phase 3: 2021 and beyond</a:t>
            </a:r>
            <a:br>
              <a:rPr lang="en-US" sz="4800" dirty="0"/>
            </a:br>
            <a:r>
              <a:rPr lang="en-US" sz="4800" dirty="0"/>
              <a:t>Move towards a Production Framework</a:t>
            </a:r>
            <a:br>
              <a:rPr lang="en-US" sz="4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89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r chart outline">
            <a:extLst>
              <a:ext uri="{FF2B5EF4-FFF2-40B4-BE49-F238E27FC236}">
                <a16:creationId xmlns:a16="http://schemas.microsoft.com/office/drawing/2014/main" id="{7BF771D1-5E54-E34F-AFA1-D6F88B37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6" y="3002914"/>
            <a:ext cx="640080" cy="640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3015-3EE5-824A-83E4-5D1F051B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46</a:t>
            </a:fld>
            <a:endParaRPr lang="en-US"/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A9963A4F-5FFD-AF4D-A194-49AF4C8CE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7810" y="2383353"/>
            <a:ext cx="640080" cy="640080"/>
          </a:xfrm>
          <a:prstGeom prst="rect">
            <a:avLst/>
          </a:prstGeom>
        </p:spPr>
      </p:pic>
      <p:pic>
        <p:nvPicPr>
          <p:cNvPr id="10" name="Graphic 9" descr="Gantt Chart outline">
            <a:extLst>
              <a:ext uri="{FF2B5EF4-FFF2-40B4-BE49-F238E27FC236}">
                <a16:creationId xmlns:a16="http://schemas.microsoft.com/office/drawing/2014/main" id="{10C9EDB6-18B6-0644-BCC3-C06AC10F2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0540" y="3221755"/>
            <a:ext cx="640080" cy="640080"/>
          </a:xfrm>
          <a:prstGeom prst="rect">
            <a:avLst/>
          </a:prstGeom>
        </p:spPr>
      </p:pic>
      <p:pic>
        <p:nvPicPr>
          <p:cNvPr id="12" name="Graphic 11" descr="Decision chart with solid fill">
            <a:extLst>
              <a:ext uri="{FF2B5EF4-FFF2-40B4-BE49-F238E27FC236}">
                <a16:creationId xmlns:a16="http://schemas.microsoft.com/office/drawing/2014/main" id="{1F9BC3E7-2396-8D4B-B411-D6197CF899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775" y="3676433"/>
            <a:ext cx="640080" cy="640080"/>
          </a:xfrm>
          <a:prstGeom prst="rect">
            <a:avLst/>
          </a:prstGeom>
        </p:spPr>
      </p:pic>
      <p:pic>
        <p:nvPicPr>
          <p:cNvPr id="14" name="Graphic 13" descr="Upward trend with solid fill">
            <a:extLst>
              <a:ext uri="{FF2B5EF4-FFF2-40B4-BE49-F238E27FC236}">
                <a16:creationId xmlns:a16="http://schemas.microsoft.com/office/drawing/2014/main" id="{6FC6BE2C-2BBB-5B4C-83ED-665CB635A9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1206" y="2767077"/>
            <a:ext cx="640080" cy="640080"/>
          </a:xfrm>
          <a:prstGeom prst="rect">
            <a:avLst/>
          </a:prstGeom>
        </p:spPr>
      </p:pic>
      <p:pic>
        <p:nvPicPr>
          <p:cNvPr id="16" name="Graphic 15" descr="Upward trend outline">
            <a:extLst>
              <a:ext uri="{FF2B5EF4-FFF2-40B4-BE49-F238E27FC236}">
                <a16:creationId xmlns:a16="http://schemas.microsoft.com/office/drawing/2014/main" id="{5A3EFEE6-87C2-5D4A-BADC-60BEF05A7C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38327" y="4083886"/>
            <a:ext cx="640080" cy="640080"/>
          </a:xfrm>
          <a:prstGeom prst="rect">
            <a:avLst/>
          </a:prstGeom>
        </p:spPr>
      </p:pic>
      <p:pic>
        <p:nvPicPr>
          <p:cNvPr id="18" name="Graphic 17" descr="Downward trend graph outline">
            <a:extLst>
              <a:ext uri="{FF2B5EF4-FFF2-40B4-BE49-F238E27FC236}">
                <a16:creationId xmlns:a16="http://schemas.microsoft.com/office/drawing/2014/main" id="{8A05D390-9DB3-B64D-899A-31F5BDCB9C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14135" y="3364630"/>
            <a:ext cx="640080" cy="640080"/>
          </a:xfrm>
          <a:prstGeom prst="rect">
            <a:avLst/>
          </a:prstGeom>
        </p:spPr>
      </p:pic>
      <p:pic>
        <p:nvPicPr>
          <p:cNvPr id="20" name="Graphic 19" descr="Bar graph with downward trend outline">
            <a:extLst>
              <a:ext uri="{FF2B5EF4-FFF2-40B4-BE49-F238E27FC236}">
                <a16:creationId xmlns:a16="http://schemas.microsoft.com/office/drawing/2014/main" id="{9B6CD104-494D-2A43-9875-0D842533DC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7730" y="2389813"/>
            <a:ext cx="640080" cy="6400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F4F9EC-AAFB-9B44-B98C-095BA4CA9C6E}"/>
              </a:ext>
            </a:extLst>
          </p:cNvPr>
          <p:cNvCxnSpPr/>
          <p:nvPr/>
        </p:nvCxnSpPr>
        <p:spPr>
          <a:xfrm>
            <a:off x="3986213" y="0"/>
            <a:ext cx="0" cy="697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Gantt Chart outline">
            <a:extLst>
              <a:ext uri="{FF2B5EF4-FFF2-40B4-BE49-F238E27FC236}">
                <a16:creationId xmlns:a16="http://schemas.microsoft.com/office/drawing/2014/main" id="{3DA86D1B-C0B3-874B-B88A-BE2942F49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5775" y="1025878"/>
            <a:ext cx="640080" cy="640080"/>
          </a:xfrm>
          <a:prstGeom prst="rect">
            <a:avLst/>
          </a:prstGeom>
        </p:spPr>
      </p:pic>
      <p:pic>
        <p:nvPicPr>
          <p:cNvPr id="28" name="Graphic 27" descr="Decision chart with solid fill">
            <a:extLst>
              <a:ext uri="{FF2B5EF4-FFF2-40B4-BE49-F238E27FC236}">
                <a16:creationId xmlns:a16="http://schemas.microsoft.com/office/drawing/2014/main" id="{6B86D099-6537-284E-81FC-9D49A88F7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1926" y="1642335"/>
            <a:ext cx="640080" cy="640080"/>
          </a:xfrm>
          <a:prstGeom prst="rect">
            <a:avLst/>
          </a:prstGeom>
        </p:spPr>
      </p:pic>
      <p:pic>
        <p:nvPicPr>
          <p:cNvPr id="29" name="Graphic 28" descr="Upward trend with solid fill">
            <a:extLst>
              <a:ext uri="{FF2B5EF4-FFF2-40B4-BE49-F238E27FC236}">
                <a16:creationId xmlns:a16="http://schemas.microsoft.com/office/drawing/2014/main" id="{562CC4F3-6D0E-074B-A568-8A293F2079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1478" y="985536"/>
            <a:ext cx="640080" cy="640080"/>
          </a:xfrm>
          <a:prstGeom prst="rect">
            <a:avLst/>
          </a:prstGeom>
        </p:spPr>
      </p:pic>
      <p:pic>
        <p:nvPicPr>
          <p:cNvPr id="30" name="Graphic 29" descr="Upward trend outline">
            <a:extLst>
              <a:ext uri="{FF2B5EF4-FFF2-40B4-BE49-F238E27FC236}">
                <a16:creationId xmlns:a16="http://schemas.microsoft.com/office/drawing/2014/main" id="{124A5249-9CAB-E840-92DA-F494DC67A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2326" y="1808641"/>
            <a:ext cx="640080" cy="640080"/>
          </a:xfrm>
          <a:prstGeom prst="rect">
            <a:avLst/>
          </a:prstGeom>
        </p:spPr>
      </p:pic>
      <p:pic>
        <p:nvPicPr>
          <p:cNvPr id="31" name="Graphic 30" descr="Downward trend graph outline">
            <a:extLst>
              <a:ext uri="{FF2B5EF4-FFF2-40B4-BE49-F238E27FC236}">
                <a16:creationId xmlns:a16="http://schemas.microsoft.com/office/drawing/2014/main" id="{21FEF03D-A999-AE45-8404-E8156B626A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7664" y="1130745"/>
            <a:ext cx="640080" cy="640080"/>
          </a:xfrm>
          <a:prstGeom prst="rect">
            <a:avLst/>
          </a:prstGeom>
        </p:spPr>
      </p:pic>
      <p:pic>
        <p:nvPicPr>
          <p:cNvPr id="41" name="Content Placeholder 5" descr="Bar chart outline">
            <a:extLst>
              <a:ext uri="{FF2B5EF4-FFF2-40B4-BE49-F238E27FC236}">
                <a16:creationId xmlns:a16="http://schemas.microsoft.com/office/drawing/2014/main" id="{C2406778-1CA3-FA49-A631-4F6F1E35D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61" y="4961971"/>
            <a:ext cx="640080" cy="640080"/>
          </a:xfrm>
          <a:prstGeom prst="rect">
            <a:avLst/>
          </a:prstGeom>
        </p:spPr>
      </p:pic>
      <p:pic>
        <p:nvPicPr>
          <p:cNvPr id="42" name="Graphic 41" descr="Bar chart with solid fill">
            <a:extLst>
              <a:ext uri="{FF2B5EF4-FFF2-40B4-BE49-F238E27FC236}">
                <a16:creationId xmlns:a16="http://schemas.microsoft.com/office/drawing/2014/main" id="{189902A6-33BF-EB48-A846-51BD948B3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125" y="4342410"/>
            <a:ext cx="640080" cy="640080"/>
          </a:xfrm>
          <a:prstGeom prst="rect">
            <a:avLst/>
          </a:prstGeom>
        </p:spPr>
      </p:pic>
      <p:pic>
        <p:nvPicPr>
          <p:cNvPr id="43" name="Graphic 42" descr="Gantt Chart outline">
            <a:extLst>
              <a:ext uri="{FF2B5EF4-FFF2-40B4-BE49-F238E27FC236}">
                <a16:creationId xmlns:a16="http://schemas.microsoft.com/office/drawing/2014/main" id="{1DD21E99-E485-9E49-ACB5-F254B323E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855" y="5180812"/>
            <a:ext cx="640080" cy="640080"/>
          </a:xfrm>
          <a:prstGeom prst="rect">
            <a:avLst/>
          </a:prstGeom>
        </p:spPr>
      </p:pic>
      <p:pic>
        <p:nvPicPr>
          <p:cNvPr id="44" name="Graphic 43" descr="Decision chart with solid fill">
            <a:extLst>
              <a:ext uri="{FF2B5EF4-FFF2-40B4-BE49-F238E27FC236}">
                <a16:creationId xmlns:a16="http://schemas.microsoft.com/office/drawing/2014/main" id="{6CB3F1C1-CCB2-254C-A5D1-A08233E58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666" y="5959907"/>
            <a:ext cx="640080" cy="640080"/>
          </a:xfrm>
          <a:prstGeom prst="rect">
            <a:avLst/>
          </a:prstGeom>
        </p:spPr>
      </p:pic>
      <p:pic>
        <p:nvPicPr>
          <p:cNvPr id="45" name="Graphic 44" descr="Upward trend with solid fill">
            <a:extLst>
              <a:ext uri="{FF2B5EF4-FFF2-40B4-BE49-F238E27FC236}">
                <a16:creationId xmlns:a16="http://schemas.microsoft.com/office/drawing/2014/main" id="{8318DA53-664D-794A-B97A-F0A62FE561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7521" y="4726134"/>
            <a:ext cx="640080" cy="640080"/>
          </a:xfrm>
          <a:prstGeom prst="rect">
            <a:avLst/>
          </a:prstGeom>
        </p:spPr>
      </p:pic>
      <p:pic>
        <p:nvPicPr>
          <p:cNvPr id="46" name="Graphic 45" descr="Upward trend outline">
            <a:extLst>
              <a:ext uri="{FF2B5EF4-FFF2-40B4-BE49-F238E27FC236}">
                <a16:creationId xmlns:a16="http://schemas.microsoft.com/office/drawing/2014/main" id="{DD70AB59-E904-0D44-AA9F-D1AC5A740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4642" y="6042943"/>
            <a:ext cx="640080" cy="640080"/>
          </a:xfrm>
          <a:prstGeom prst="rect">
            <a:avLst/>
          </a:prstGeom>
        </p:spPr>
      </p:pic>
      <p:pic>
        <p:nvPicPr>
          <p:cNvPr id="47" name="Graphic 46" descr="Downward trend graph outline">
            <a:extLst>
              <a:ext uri="{FF2B5EF4-FFF2-40B4-BE49-F238E27FC236}">
                <a16:creationId xmlns:a16="http://schemas.microsoft.com/office/drawing/2014/main" id="{ED515536-932B-AA42-819C-8A333E9AAB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0450" y="5323687"/>
            <a:ext cx="640080" cy="640080"/>
          </a:xfrm>
          <a:prstGeom prst="rect">
            <a:avLst/>
          </a:prstGeom>
        </p:spPr>
      </p:pic>
      <p:pic>
        <p:nvPicPr>
          <p:cNvPr id="48" name="Graphic 47" descr="Bar graph with downward trend outline">
            <a:extLst>
              <a:ext uri="{FF2B5EF4-FFF2-40B4-BE49-F238E27FC236}">
                <a16:creationId xmlns:a16="http://schemas.microsoft.com/office/drawing/2014/main" id="{7BDC8FCC-2B43-C746-985E-1883FD93C4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4045" y="4348870"/>
            <a:ext cx="640080" cy="640080"/>
          </a:xfrm>
          <a:prstGeom prst="rect">
            <a:avLst/>
          </a:prstGeom>
        </p:spPr>
      </p:pic>
      <p:pic>
        <p:nvPicPr>
          <p:cNvPr id="49" name="Graphic 48" descr="Downward trend graph outline">
            <a:extLst>
              <a:ext uri="{FF2B5EF4-FFF2-40B4-BE49-F238E27FC236}">
                <a16:creationId xmlns:a16="http://schemas.microsoft.com/office/drawing/2014/main" id="{3820F595-FC79-A047-A653-CFA03F38FC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5576" y="4101717"/>
            <a:ext cx="640080" cy="640080"/>
          </a:xfrm>
          <a:prstGeom prst="rect">
            <a:avLst/>
          </a:prstGeom>
        </p:spPr>
      </p:pic>
      <p:pic>
        <p:nvPicPr>
          <p:cNvPr id="50" name="Graphic 49" descr="Upward trend outline">
            <a:extLst>
              <a:ext uri="{FF2B5EF4-FFF2-40B4-BE49-F238E27FC236}">
                <a16:creationId xmlns:a16="http://schemas.microsoft.com/office/drawing/2014/main" id="{EF4A8808-C8C2-E949-9B22-E30DA6A33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76" y="1006829"/>
            <a:ext cx="640080" cy="640080"/>
          </a:xfrm>
          <a:prstGeom prst="rect">
            <a:avLst/>
          </a:prstGeom>
        </p:spPr>
      </p:pic>
      <p:pic>
        <p:nvPicPr>
          <p:cNvPr id="52" name="Graphic 51" descr="Bar chart with solid fill">
            <a:extLst>
              <a:ext uri="{FF2B5EF4-FFF2-40B4-BE49-F238E27FC236}">
                <a16:creationId xmlns:a16="http://schemas.microsoft.com/office/drawing/2014/main" id="{F4D38709-CF4F-7043-80CA-D28ECE243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2607" y="4802829"/>
            <a:ext cx="640080" cy="640080"/>
          </a:xfrm>
          <a:prstGeom prst="rect">
            <a:avLst/>
          </a:prstGeom>
        </p:spPr>
      </p:pic>
      <p:pic>
        <p:nvPicPr>
          <p:cNvPr id="53" name="Graphic 52" descr="Gantt Chart outline">
            <a:extLst>
              <a:ext uri="{FF2B5EF4-FFF2-40B4-BE49-F238E27FC236}">
                <a16:creationId xmlns:a16="http://schemas.microsoft.com/office/drawing/2014/main" id="{D7BBD03D-4104-9C48-A951-156B8D297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7523" y="5517425"/>
            <a:ext cx="640080" cy="640080"/>
          </a:xfrm>
          <a:prstGeom prst="rect">
            <a:avLst/>
          </a:prstGeom>
        </p:spPr>
      </p:pic>
      <p:pic>
        <p:nvPicPr>
          <p:cNvPr id="54" name="Graphic 53" descr="Upward trend with solid fill">
            <a:extLst>
              <a:ext uri="{FF2B5EF4-FFF2-40B4-BE49-F238E27FC236}">
                <a16:creationId xmlns:a16="http://schemas.microsoft.com/office/drawing/2014/main" id="{8CE4A21F-01FE-194B-9C81-67396F620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5042" y="4901219"/>
            <a:ext cx="640080" cy="640080"/>
          </a:xfrm>
          <a:prstGeom prst="rect">
            <a:avLst/>
          </a:prstGeom>
        </p:spPr>
      </p:pic>
      <p:pic>
        <p:nvPicPr>
          <p:cNvPr id="55" name="Graphic 54" descr="Upward trend outline">
            <a:extLst>
              <a:ext uri="{FF2B5EF4-FFF2-40B4-BE49-F238E27FC236}">
                <a16:creationId xmlns:a16="http://schemas.microsoft.com/office/drawing/2014/main" id="{E36AF9C2-CE76-8A44-A949-368927AA6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9404" y="5979314"/>
            <a:ext cx="640080" cy="640080"/>
          </a:xfrm>
          <a:prstGeom prst="rect">
            <a:avLst/>
          </a:prstGeom>
        </p:spPr>
      </p:pic>
      <p:pic>
        <p:nvPicPr>
          <p:cNvPr id="56" name="Graphic 55" descr="Upward trend with solid fill">
            <a:extLst>
              <a:ext uri="{FF2B5EF4-FFF2-40B4-BE49-F238E27FC236}">
                <a16:creationId xmlns:a16="http://schemas.microsoft.com/office/drawing/2014/main" id="{7E91FF5E-3181-A546-B8E6-DDD3ACC6CB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2661" y="3134624"/>
            <a:ext cx="640080" cy="640080"/>
          </a:xfrm>
          <a:prstGeom prst="rect">
            <a:avLst/>
          </a:prstGeom>
        </p:spPr>
      </p:pic>
      <p:pic>
        <p:nvPicPr>
          <p:cNvPr id="57" name="Graphic 56" descr="Bar graph with downward trend outline">
            <a:extLst>
              <a:ext uri="{FF2B5EF4-FFF2-40B4-BE49-F238E27FC236}">
                <a16:creationId xmlns:a16="http://schemas.microsoft.com/office/drawing/2014/main" id="{622E6AF5-0381-B346-9606-C5F038AB1B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721" y="1598052"/>
            <a:ext cx="640080" cy="640080"/>
          </a:xfrm>
          <a:prstGeom prst="rect">
            <a:avLst/>
          </a:prstGeom>
        </p:spPr>
      </p:pic>
      <p:pic>
        <p:nvPicPr>
          <p:cNvPr id="58" name="Graphic 57" descr="Upward trend outline">
            <a:extLst>
              <a:ext uri="{FF2B5EF4-FFF2-40B4-BE49-F238E27FC236}">
                <a16:creationId xmlns:a16="http://schemas.microsoft.com/office/drawing/2014/main" id="{E2D49E0E-FBA0-584E-BE5A-7DB5012B8F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9189" y="2998826"/>
            <a:ext cx="640080" cy="640080"/>
          </a:xfrm>
          <a:prstGeom prst="rect">
            <a:avLst/>
          </a:prstGeom>
        </p:spPr>
      </p:pic>
      <p:pic>
        <p:nvPicPr>
          <p:cNvPr id="59" name="Graphic 58" descr="Downward trend graph outline">
            <a:extLst>
              <a:ext uri="{FF2B5EF4-FFF2-40B4-BE49-F238E27FC236}">
                <a16:creationId xmlns:a16="http://schemas.microsoft.com/office/drawing/2014/main" id="{28DF5CA9-34AE-0E4E-80B4-F5F1A203A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619" y="2279570"/>
            <a:ext cx="640080" cy="640080"/>
          </a:xfrm>
          <a:prstGeom prst="rect">
            <a:avLst/>
          </a:prstGeom>
        </p:spPr>
      </p:pic>
      <p:pic>
        <p:nvPicPr>
          <p:cNvPr id="60" name="Graphic 59" descr="Bar graph with downward trend outline">
            <a:extLst>
              <a:ext uri="{FF2B5EF4-FFF2-40B4-BE49-F238E27FC236}">
                <a16:creationId xmlns:a16="http://schemas.microsoft.com/office/drawing/2014/main" id="{2262C8CA-1F89-A140-AE1D-D6E84D7622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9275" y="3645973"/>
            <a:ext cx="640080" cy="64008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26CFC3-C805-214C-BEED-66EB9CE8CA32}"/>
              </a:ext>
            </a:extLst>
          </p:cNvPr>
          <p:cNvCxnSpPr>
            <a:cxnSpLocks/>
          </p:cNvCxnSpPr>
          <p:nvPr/>
        </p:nvCxnSpPr>
        <p:spPr>
          <a:xfrm>
            <a:off x="8367713" y="0"/>
            <a:ext cx="0" cy="691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Clipboard Checked outline">
            <a:extLst>
              <a:ext uri="{FF2B5EF4-FFF2-40B4-BE49-F238E27FC236}">
                <a16:creationId xmlns:a16="http://schemas.microsoft.com/office/drawing/2014/main" id="{E64A6790-BFBF-454D-93B2-3C5DCF698F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43175" y="1299854"/>
            <a:ext cx="4855286" cy="4855286"/>
          </a:xfrm>
          <a:prstGeom prst="rect">
            <a:avLst/>
          </a:prstGeom>
        </p:spPr>
      </p:pic>
      <p:pic>
        <p:nvPicPr>
          <p:cNvPr id="66" name="Graphic 65" descr="Table outline">
            <a:extLst>
              <a:ext uri="{FF2B5EF4-FFF2-40B4-BE49-F238E27FC236}">
                <a16:creationId xmlns:a16="http://schemas.microsoft.com/office/drawing/2014/main" id="{64F12C9E-4756-D74D-BE6A-8FC3E68D41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6003" y="2464857"/>
            <a:ext cx="667106" cy="667106"/>
          </a:xfrm>
          <a:prstGeom prst="rect">
            <a:avLst/>
          </a:prstGeom>
        </p:spPr>
      </p:pic>
      <p:pic>
        <p:nvPicPr>
          <p:cNvPr id="67" name="Graphic 66" descr="Table outline">
            <a:extLst>
              <a:ext uri="{FF2B5EF4-FFF2-40B4-BE49-F238E27FC236}">
                <a16:creationId xmlns:a16="http://schemas.microsoft.com/office/drawing/2014/main" id="{4F6C6853-0AE0-2A45-B97A-AC663C89CE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92532" y="4031397"/>
            <a:ext cx="667106" cy="667106"/>
          </a:xfrm>
          <a:prstGeom prst="rect">
            <a:avLst/>
          </a:prstGeom>
        </p:spPr>
      </p:pic>
      <p:pic>
        <p:nvPicPr>
          <p:cNvPr id="70" name="Graphic 69" descr="Table outline">
            <a:extLst>
              <a:ext uri="{FF2B5EF4-FFF2-40B4-BE49-F238E27FC236}">
                <a16:creationId xmlns:a16="http://schemas.microsoft.com/office/drawing/2014/main" id="{A9166345-6DF3-3747-A71C-D84F3B3055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08" y="1666469"/>
            <a:ext cx="667106" cy="667106"/>
          </a:xfrm>
          <a:prstGeom prst="rect">
            <a:avLst/>
          </a:prstGeom>
        </p:spPr>
      </p:pic>
      <p:pic>
        <p:nvPicPr>
          <p:cNvPr id="71" name="Graphic 70" descr="Table outline">
            <a:extLst>
              <a:ext uri="{FF2B5EF4-FFF2-40B4-BE49-F238E27FC236}">
                <a16:creationId xmlns:a16="http://schemas.microsoft.com/office/drawing/2014/main" id="{8F5F9CF7-BA7F-6941-AEE7-439C3CA81D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078" y="5437527"/>
            <a:ext cx="667106" cy="667106"/>
          </a:xfrm>
          <a:prstGeom prst="rect">
            <a:avLst/>
          </a:prstGeom>
        </p:spPr>
      </p:pic>
      <p:pic>
        <p:nvPicPr>
          <p:cNvPr id="72" name="Graphic 71" descr="Table outline">
            <a:extLst>
              <a:ext uri="{FF2B5EF4-FFF2-40B4-BE49-F238E27FC236}">
                <a16:creationId xmlns:a16="http://schemas.microsoft.com/office/drawing/2014/main" id="{615DF3C1-AF75-6C49-9D66-CE72A7A755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89385" y="6093114"/>
            <a:ext cx="667106" cy="667106"/>
          </a:xfrm>
          <a:prstGeom prst="rect">
            <a:avLst/>
          </a:prstGeom>
        </p:spPr>
      </p:pic>
      <p:pic>
        <p:nvPicPr>
          <p:cNvPr id="74" name="Graphic 73" descr="Database with solid fill">
            <a:extLst>
              <a:ext uri="{FF2B5EF4-FFF2-40B4-BE49-F238E27FC236}">
                <a16:creationId xmlns:a16="http://schemas.microsoft.com/office/drawing/2014/main" id="{D75F2114-ECF7-EC41-9CB5-EE692EBE35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63350" y="1625616"/>
            <a:ext cx="4372560" cy="43725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561031" y="100621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0359DA-3D5C-A048-B9E2-E187BBDF3ACC}"/>
              </a:ext>
            </a:extLst>
          </p:cNvPr>
          <p:cNvSpPr txBox="1"/>
          <p:nvPr/>
        </p:nvSpPr>
        <p:spPr>
          <a:xfrm>
            <a:off x="4693264" y="120578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Qualification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0E37B2-FEBA-414B-ACC3-340AD92A7A6C}"/>
              </a:ext>
            </a:extLst>
          </p:cNvPr>
          <p:cNvSpPr txBox="1"/>
          <p:nvPr/>
        </p:nvSpPr>
        <p:spPr>
          <a:xfrm>
            <a:off x="8792375" y="120367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25629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E083-8A98-A34F-AF47-298A562E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47" y="792851"/>
            <a:ext cx="8477901" cy="554700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9D4AA7-C0F0-DB49-B9AA-89DBF2420331}"/>
              </a:ext>
            </a:extLst>
          </p:cNvPr>
          <p:cNvSpPr/>
          <p:nvPr/>
        </p:nvSpPr>
        <p:spPr>
          <a:xfrm>
            <a:off x="10405265" y="6249815"/>
            <a:ext cx="1616765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{Tendril} Package </a:t>
            </a:r>
          </a:p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CRAN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6642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91FFF-4136-F845-AA6E-0693A23E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58" y="792851"/>
            <a:ext cx="8700053" cy="5319251"/>
          </a:xfrm>
          <a:prstGeom prst="rect">
            <a:avLst/>
          </a:prstGeom>
        </p:spPr>
      </p:pic>
      <p:pic>
        <p:nvPicPr>
          <p:cNvPr id="4100" name="Picture 4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203523A2-F4D8-6241-A697-275343E6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5908" y="131918"/>
            <a:ext cx="1663511" cy="19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509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91FFF-4136-F845-AA6E-0693A23E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18" y="3505745"/>
            <a:ext cx="5222775" cy="319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6F26B-95D5-EE4E-81F7-C2CE37637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87" y="310294"/>
            <a:ext cx="6665843" cy="2967899"/>
          </a:xfrm>
          <a:prstGeom prst="rect">
            <a:avLst/>
          </a:prstGeom>
        </p:spPr>
      </p:pic>
      <p:sp>
        <p:nvSpPr>
          <p:cNvPr id="6" name="Up-Down Arrow 5">
            <a:extLst>
              <a:ext uri="{FF2B5EF4-FFF2-40B4-BE49-F238E27FC236}">
                <a16:creationId xmlns:a16="http://schemas.microsoft.com/office/drawing/2014/main" id="{306D9FC3-68D8-8B43-875E-96CD4A6EC30A}"/>
              </a:ext>
            </a:extLst>
          </p:cNvPr>
          <p:cNvSpPr/>
          <p:nvPr/>
        </p:nvSpPr>
        <p:spPr>
          <a:xfrm>
            <a:off x="6549885" y="2630556"/>
            <a:ext cx="722243" cy="14577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2ADD-5859-AF42-9BF4-C2A2A821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2062" y="6518749"/>
            <a:ext cx="2743200" cy="291492"/>
          </a:xfrm>
        </p:spPr>
        <p:txBody>
          <a:bodyPr/>
          <a:lstStyle/>
          <a:p>
            <a:fld id="{C4FD4C9A-A48D-894E-B229-7E62E29E9615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CCDE9-CC2E-9143-B3FF-A985D773C18A}"/>
              </a:ext>
            </a:extLst>
          </p:cNvPr>
          <p:cNvSpPr/>
          <p:nvPr/>
        </p:nvSpPr>
        <p:spPr>
          <a:xfrm>
            <a:off x="151228" y="135802"/>
            <a:ext cx="11887200" cy="14630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Moving from Static to Interactive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26420-628A-E74B-BE82-96ACE80F8B32}"/>
              </a:ext>
            </a:extLst>
          </p:cNvPr>
          <p:cNvSpPr/>
          <p:nvPr/>
        </p:nvSpPr>
        <p:spPr>
          <a:xfrm>
            <a:off x="151228" y="1703100"/>
            <a:ext cx="11887200" cy="1463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Establishing an Open-Source Working 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7081E-999A-F747-9056-5E4C7536AE36}"/>
              </a:ext>
            </a:extLst>
          </p:cNvPr>
          <p:cNvSpPr/>
          <p:nvPr/>
        </p:nvSpPr>
        <p:spPr>
          <a:xfrm>
            <a:off x="133122" y="3280473"/>
            <a:ext cx="11887200" cy="1463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Building a Robust Technical Framework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B13CE-BE5F-C24F-9726-254BC2CE38DD}"/>
              </a:ext>
            </a:extLst>
          </p:cNvPr>
          <p:cNvSpPr/>
          <p:nvPr/>
        </p:nvSpPr>
        <p:spPr>
          <a:xfrm>
            <a:off x="151229" y="5189673"/>
            <a:ext cx="11887200" cy="1463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Building Production Workflows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C1E08-0F50-A048-B362-55730831B94E}"/>
              </a:ext>
            </a:extLst>
          </p:cNvPr>
          <p:cNvSpPr/>
          <p:nvPr/>
        </p:nvSpPr>
        <p:spPr>
          <a:xfrm>
            <a:off x="151228" y="167386"/>
            <a:ext cx="3080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Phase 0</a:t>
            </a:r>
          </a:p>
          <a:p>
            <a:r>
              <a:rPr lang="en-US" sz="1400" dirty="0">
                <a:solidFill>
                  <a:srgbClr val="FFC000"/>
                </a:solidFill>
              </a:rPr>
              <a:t>2012-2018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D2618-20D2-1142-951F-776F629FDEEC}"/>
              </a:ext>
            </a:extLst>
          </p:cNvPr>
          <p:cNvSpPr/>
          <p:nvPr/>
        </p:nvSpPr>
        <p:spPr>
          <a:xfrm>
            <a:off x="151228" y="1702372"/>
            <a:ext cx="10885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Phase 1</a:t>
            </a:r>
          </a:p>
          <a:p>
            <a:r>
              <a:rPr lang="en-US" sz="1400" dirty="0">
                <a:solidFill>
                  <a:srgbClr val="FFC000"/>
                </a:solidFill>
              </a:rPr>
              <a:t>2018-2019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02659-E9C7-844D-B6FF-396900503A25}"/>
              </a:ext>
            </a:extLst>
          </p:cNvPr>
          <p:cNvSpPr/>
          <p:nvPr/>
        </p:nvSpPr>
        <p:spPr>
          <a:xfrm>
            <a:off x="151228" y="3310602"/>
            <a:ext cx="1088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Phase 2 </a:t>
            </a:r>
          </a:p>
          <a:p>
            <a:r>
              <a:rPr lang="en-US" sz="1400" dirty="0">
                <a:solidFill>
                  <a:srgbClr val="FFC000"/>
                </a:solidFill>
              </a:rPr>
              <a:t>2019-2021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B6814-10B3-C243-AF57-CAEE545ED028}"/>
              </a:ext>
            </a:extLst>
          </p:cNvPr>
          <p:cNvSpPr/>
          <p:nvPr/>
        </p:nvSpPr>
        <p:spPr>
          <a:xfrm>
            <a:off x="151228" y="5189673"/>
            <a:ext cx="950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Phase 3</a:t>
            </a:r>
          </a:p>
          <a:p>
            <a:r>
              <a:rPr lang="en-US" sz="1400" dirty="0">
                <a:solidFill>
                  <a:srgbClr val="FFC000"/>
                </a:solidFill>
              </a:rPr>
              <a:t>2021-???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24DFFB-4889-4446-ACD4-B6B52F399873}"/>
              </a:ext>
            </a:extLst>
          </p:cNvPr>
          <p:cNvSpPr/>
          <p:nvPr/>
        </p:nvSpPr>
        <p:spPr>
          <a:xfrm rot="5400000">
            <a:off x="9385671" y="3979501"/>
            <a:ext cx="4950336" cy="396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Safety Graphics WG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26DD0A-3943-7146-A628-8059E116A811}"/>
              </a:ext>
            </a:extLst>
          </p:cNvPr>
          <p:cNvCxnSpPr>
            <a:cxnSpLocks/>
          </p:cNvCxnSpPr>
          <p:nvPr/>
        </p:nvCxnSpPr>
        <p:spPr>
          <a:xfrm>
            <a:off x="151228" y="4930904"/>
            <a:ext cx="1151157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D1FE13-31BA-4140-9F1E-5A340497F136}"/>
              </a:ext>
            </a:extLst>
          </p:cNvPr>
          <p:cNvSpPr txBox="1"/>
          <p:nvPr/>
        </p:nvSpPr>
        <p:spPr>
          <a:xfrm>
            <a:off x="5369789" y="4767265"/>
            <a:ext cx="1450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02527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Tables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E6FE5-A028-6C44-A80C-07BC53A1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606550"/>
            <a:ext cx="9982200" cy="364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ED4FDA-CE09-B84F-857A-C7B78AB51C98}"/>
              </a:ext>
            </a:extLst>
          </p:cNvPr>
          <p:cNvSpPr/>
          <p:nvPr/>
        </p:nvSpPr>
        <p:spPr>
          <a:xfrm>
            <a:off x="10012017" y="6249815"/>
            <a:ext cx="2010013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  <a:r>
              <a:rPr lang="en-US" sz="1400" dirty="0" err="1"/>
              <a:t>pharmaRTF</a:t>
            </a:r>
            <a:r>
              <a:rPr lang="en-US" sz="1400" dirty="0"/>
              <a:t>} Package </a:t>
            </a:r>
          </a:p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CRAN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040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New Domains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94463-AFB5-F146-B939-5380F351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449" y="1029451"/>
            <a:ext cx="8813011" cy="4254462"/>
          </a:xfrm>
          <a:prstGeom prst="rect">
            <a:avLst/>
          </a:prstGeom>
          <a:ln w="285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69679-465D-204D-B669-E1D903A72B4C}"/>
              </a:ext>
            </a:extLst>
          </p:cNvPr>
          <p:cNvSpPr/>
          <p:nvPr/>
        </p:nvSpPr>
        <p:spPr>
          <a:xfrm>
            <a:off x="10012017" y="6249815"/>
            <a:ext cx="2010013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nep-explorer prototype</a:t>
            </a:r>
          </a:p>
          <a:p>
            <a:r>
              <a:rPr lang="en-US" sz="1400" dirty="0">
                <a:hlinkClick r:id="rId4"/>
              </a:rPr>
              <a:t>GitHub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6076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EBF64EB-AB82-4F4B-A7F5-5587CCD07FC9}"/>
              </a:ext>
            </a:extLst>
          </p:cNvPr>
          <p:cNvSpPr txBox="1"/>
          <p:nvPr/>
        </p:nvSpPr>
        <p:spPr>
          <a:xfrm>
            <a:off x="309562" y="8496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4BF7B-4046-404C-BEF7-565C066A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1029451"/>
            <a:ext cx="3733801" cy="57435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Static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New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Multiple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77389-BBF7-2E4B-B6C4-DBB9AAD9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1006120"/>
            <a:ext cx="8391525" cy="4676423"/>
          </a:xfrm>
          <a:prstGeom prst="rect">
            <a:avLst/>
          </a:prstGeom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CAE7F4-64C8-8F43-8BE9-F3999FF23FFA}"/>
              </a:ext>
            </a:extLst>
          </p:cNvPr>
          <p:cNvSpPr/>
          <p:nvPr/>
        </p:nvSpPr>
        <p:spPr>
          <a:xfrm>
            <a:off x="10461156" y="2107108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Disposition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F5CC0C0B-DF14-E743-BEE0-74B84A5DA4F1}"/>
              </a:ext>
            </a:extLst>
          </p:cNvPr>
          <p:cNvSpPr/>
          <p:nvPr/>
        </p:nvSpPr>
        <p:spPr>
          <a:xfrm>
            <a:off x="10461156" y="2797799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 Exposure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262C59CE-8973-1744-85F6-E7C1A11C51F5}"/>
              </a:ext>
            </a:extLst>
          </p:cNvPr>
          <p:cNvSpPr/>
          <p:nvPr/>
        </p:nvSpPr>
        <p:spPr>
          <a:xfrm>
            <a:off x="10461156" y="3589380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23816DF1-08E5-6F46-90CA-A2D05C1DCDD9}"/>
              </a:ext>
            </a:extLst>
          </p:cNvPr>
          <p:cNvSpPr/>
          <p:nvPr/>
        </p:nvSpPr>
        <p:spPr>
          <a:xfrm>
            <a:off x="10461155" y="4251458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Conmeds</a:t>
            </a:r>
            <a:endParaRPr lang="en-US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A8B46D82-3DD1-B240-8B20-14773B5DC03A}"/>
              </a:ext>
            </a:extLst>
          </p:cNvPr>
          <p:cNvSpPr/>
          <p:nvPr/>
        </p:nvSpPr>
        <p:spPr>
          <a:xfrm>
            <a:off x="10461155" y="4992594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9BF0C-8628-2C4F-BCAB-3BA637EBE3EA}"/>
              </a:ext>
            </a:extLst>
          </p:cNvPr>
          <p:cNvSpPr/>
          <p:nvPr/>
        </p:nvSpPr>
        <p:spPr>
          <a:xfrm>
            <a:off x="9395791" y="6249815"/>
            <a:ext cx="2626239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Shiny Patient profile by Xiao Ni</a:t>
            </a:r>
          </a:p>
          <a:p>
            <a:r>
              <a:rPr lang="en-US" sz="1400" dirty="0">
                <a:hlinkClick r:id="rId4"/>
              </a:rPr>
              <a:t>GitHub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249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63" descr="Clipboard Checked outline">
            <a:extLst>
              <a:ext uri="{FF2B5EF4-FFF2-40B4-BE49-F238E27FC236}">
                <a16:creationId xmlns:a16="http://schemas.microsoft.com/office/drawing/2014/main" id="{E64A6790-BFBF-454D-93B2-3C5DCF69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55769" y="1001357"/>
            <a:ext cx="4855286" cy="485528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C0359DA-3D5C-A048-B9E2-E187BBDF3ACC}"/>
              </a:ext>
            </a:extLst>
          </p:cNvPr>
          <p:cNvSpPr txBox="1"/>
          <p:nvPr/>
        </p:nvSpPr>
        <p:spPr>
          <a:xfrm>
            <a:off x="368096" y="377098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Qualification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2AA2A66-38E7-E34C-9B16-246AA0218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516" y="377098"/>
            <a:ext cx="6301809" cy="5737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dirty="0"/>
              <a:t>Version 2 Quality Control Framework</a:t>
            </a:r>
          </a:p>
          <a:p>
            <a:pPr lvl="1"/>
            <a:r>
              <a:rPr lang="en-US" sz="2700" i="0" dirty="0">
                <a:latin typeface="Trebuchet MS" panose="020B0703020202090204" pitchFamily="34" charset="0"/>
              </a:rPr>
              <a:t> Full code review</a:t>
            </a:r>
          </a:p>
          <a:p>
            <a:pPr lvl="1"/>
            <a:r>
              <a:rPr lang="en-US" sz="2700" i="0" dirty="0">
                <a:latin typeface="Trebuchet MS" panose="020B0703020202090204" pitchFamily="34" charset="0"/>
              </a:rPr>
              <a:t> Extensive Documentation </a:t>
            </a:r>
          </a:p>
          <a:p>
            <a:pPr lvl="1"/>
            <a:r>
              <a:rPr lang="en-US" sz="2700" i="0" dirty="0">
                <a:latin typeface="Trebuchet MS" panose="020B0703020202090204" pitchFamily="34" charset="0"/>
              </a:rPr>
              <a:t> Automated unit</a:t>
            </a:r>
          </a:p>
          <a:p>
            <a:pPr lvl="1"/>
            <a:r>
              <a:rPr lang="en-US" sz="2700" i="0" dirty="0">
                <a:latin typeface="Trebuchet MS" panose="020B0703020202090204" pitchFamily="34" charset="0"/>
              </a:rPr>
              <a:t> User Acceptance Tests for charts</a:t>
            </a:r>
          </a:p>
          <a:p>
            <a:pPr lvl="1"/>
            <a:r>
              <a:rPr lang="en-US" sz="2700" i="0" dirty="0">
                <a:latin typeface="Trebuchet MS" panose="020B0703020202090204" pitchFamily="34" charset="0"/>
              </a:rPr>
              <a:t> Standard workflow </a:t>
            </a:r>
          </a:p>
          <a:p>
            <a:pPr marL="115888" lvl="1" indent="0">
              <a:buNone/>
            </a:pPr>
            <a:r>
              <a:rPr lang="en-US" sz="2700" i="0" dirty="0">
                <a:latin typeface="Trebuchet MS" panose="020B0703020202090204" pitchFamily="34" charset="0"/>
              </a:rPr>
              <a:t>Useful resources</a:t>
            </a:r>
          </a:p>
          <a:p>
            <a:pPr lvl="1"/>
            <a:r>
              <a:rPr lang="en-US" sz="2700" i="0" dirty="0"/>
              <a:t> R Validation Hub</a:t>
            </a:r>
          </a:p>
          <a:p>
            <a:pPr lvl="1"/>
            <a:r>
              <a:rPr lang="en-US" sz="2700" i="0" dirty="0"/>
              <a:t> {</a:t>
            </a:r>
            <a:r>
              <a:rPr lang="en-US" sz="2700" i="0" dirty="0" err="1"/>
              <a:t>valtools</a:t>
            </a:r>
            <a:r>
              <a:rPr lang="en-US" sz="2700" i="0" dirty="0"/>
              <a:t>}</a:t>
            </a:r>
          </a:p>
          <a:p>
            <a:pPr lvl="1"/>
            <a:r>
              <a:rPr lang="en-US" sz="2700" i="0" dirty="0"/>
              <a:t> {</a:t>
            </a:r>
            <a:r>
              <a:rPr lang="en-US" sz="2700" i="0" dirty="0" err="1"/>
              <a:t>riskmetrics</a:t>
            </a:r>
            <a:r>
              <a:rPr lang="en-US" sz="2700" i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474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63" descr="Clipboard Checked outline">
            <a:extLst>
              <a:ext uri="{FF2B5EF4-FFF2-40B4-BE49-F238E27FC236}">
                <a16:creationId xmlns:a16="http://schemas.microsoft.com/office/drawing/2014/main" id="{E64A6790-BFBF-454D-93B2-3C5DCF69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55769" y="1001357"/>
            <a:ext cx="4855286" cy="485528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C0359DA-3D5C-A048-B9E2-E187BBDF3ACC}"/>
              </a:ext>
            </a:extLst>
          </p:cNvPr>
          <p:cNvSpPr txBox="1"/>
          <p:nvPr/>
        </p:nvSpPr>
        <p:spPr>
          <a:xfrm>
            <a:off x="368096" y="377098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Qualification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A097B-7C8B-CB4B-800E-5C2CCEF3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845" y="0"/>
            <a:ext cx="52789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0FC55-ADD0-3D4A-93F9-7A4DF42EB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802" y="103909"/>
            <a:ext cx="2170446" cy="1962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7F5C72-A89F-2F42-BB5D-61D6C3A1D464}"/>
              </a:ext>
            </a:extLst>
          </p:cNvPr>
          <p:cNvSpPr/>
          <p:nvPr/>
        </p:nvSpPr>
        <p:spPr>
          <a:xfrm>
            <a:off x="10309750" y="6158985"/>
            <a:ext cx="1757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Tplyr</a:t>
            </a:r>
            <a:r>
              <a:rPr lang="en-US" sz="1400" dirty="0"/>
              <a:t> by </a:t>
            </a:r>
            <a:r>
              <a:rPr lang="en-US" sz="1400" dirty="0" err="1"/>
              <a:t>Atorus</a:t>
            </a:r>
            <a:endParaRPr lang="en-US" sz="1400" dirty="0"/>
          </a:p>
          <a:p>
            <a:r>
              <a:rPr lang="en-US" sz="1400" dirty="0">
                <a:hlinkClick r:id="rId7"/>
              </a:rPr>
              <a:t>Repo</a:t>
            </a:r>
            <a:r>
              <a:rPr lang="en-US" sz="1400" dirty="0"/>
              <a:t> - </a:t>
            </a:r>
            <a:r>
              <a:rPr lang="en-US" sz="1400" dirty="0">
                <a:hlinkClick r:id="rId8"/>
              </a:rPr>
              <a:t>Qualification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952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73" descr="Database with solid fill">
            <a:extLst>
              <a:ext uri="{FF2B5EF4-FFF2-40B4-BE49-F238E27FC236}">
                <a16:creationId xmlns:a16="http://schemas.microsoft.com/office/drawing/2014/main" id="{D75F2114-ECF7-EC41-9CB5-EE692EBE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85453"/>
            <a:ext cx="4372560" cy="437256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80E37B2-FEBA-414B-ACC3-340AD92A7A6C}"/>
              </a:ext>
            </a:extLst>
          </p:cNvPr>
          <p:cNvSpPr txBox="1"/>
          <p:nvPr/>
        </p:nvSpPr>
        <p:spPr>
          <a:xfrm>
            <a:off x="729025" y="577567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Deployment</a:t>
            </a:r>
          </a:p>
        </p:txBody>
      </p:sp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B0ACD066-C47C-9E4D-9665-3AAA7F3A4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824" y="620559"/>
            <a:ext cx="2393174" cy="2393174"/>
          </a:xfrm>
          <a:prstGeom prst="rect">
            <a:avLst/>
          </a:prstGeom>
        </p:spPr>
      </p:pic>
      <p:pic>
        <p:nvPicPr>
          <p:cNvPr id="15" name="Graphic 14" descr="Cloud outline">
            <a:extLst>
              <a:ext uri="{FF2B5EF4-FFF2-40B4-BE49-F238E27FC236}">
                <a16:creationId xmlns:a16="http://schemas.microsoft.com/office/drawing/2014/main" id="{46DA6224-8C58-4640-B831-C0E14CF1B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8623" y="1035827"/>
            <a:ext cx="2393173" cy="2393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7930E1-82B8-4F48-B5E9-0DDB42417A6E}"/>
              </a:ext>
            </a:extLst>
          </p:cNvPr>
          <p:cNvSpPr txBox="1"/>
          <p:nvPr/>
        </p:nvSpPr>
        <p:spPr>
          <a:xfrm>
            <a:off x="5622529" y="284135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8B6D5F-F643-0C43-B1BE-5A751A8DD1A0}"/>
              </a:ext>
            </a:extLst>
          </p:cNvPr>
          <p:cNvSpPr txBox="1"/>
          <p:nvPr/>
        </p:nvSpPr>
        <p:spPr>
          <a:xfrm>
            <a:off x="8218623" y="282906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Infrastructure?</a:t>
            </a:r>
          </a:p>
        </p:txBody>
      </p:sp>
      <p:pic>
        <p:nvPicPr>
          <p:cNvPr id="16386" name="Picture 2" descr="Big Data Icons - Download Free Vector Icons | Noun Project">
            <a:extLst>
              <a:ext uri="{FF2B5EF4-FFF2-40B4-BE49-F238E27FC236}">
                <a16:creationId xmlns:a16="http://schemas.microsoft.com/office/drawing/2014/main" id="{1586518E-9CEF-E348-B682-E8552C2C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4845" y="3844268"/>
            <a:ext cx="1943393" cy="19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350633-32B8-AF46-901B-026EA44BD91F}"/>
              </a:ext>
            </a:extLst>
          </p:cNvPr>
          <p:cNvSpPr txBox="1"/>
          <p:nvPr/>
        </p:nvSpPr>
        <p:spPr>
          <a:xfrm>
            <a:off x="5622529" y="587501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Data?</a:t>
            </a:r>
          </a:p>
        </p:txBody>
      </p:sp>
      <p:pic>
        <p:nvPicPr>
          <p:cNvPr id="22" name="Graphic 21" descr="Pilot male with solid fill">
            <a:extLst>
              <a:ext uri="{FF2B5EF4-FFF2-40B4-BE49-F238E27FC236}">
                <a16:creationId xmlns:a16="http://schemas.microsoft.com/office/drawing/2014/main" id="{E6303432-C49E-C144-9B95-9BCB4C382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9914" y="3996807"/>
            <a:ext cx="914400" cy="914400"/>
          </a:xfrm>
          <a:prstGeom prst="rect">
            <a:avLst/>
          </a:prstGeom>
        </p:spPr>
      </p:pic>
      <p:pic>
        <p:nvPicPr>
          <p:cNvPr id="25" name="Graphic 24" descr="Pilot male outline">
            <a:extLst>
              <a:ext uri="{FF2B5EF4-FFF2-40B4-BE49-F238E27FC236}">
                <a16:creationId xmlns:a16="http://schemas.microsoft.com/office/drawing/2014/main" id="{DFB060BD-B9D3-0144-AD6B-314FD745A4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4314" y="3996807"/>
            <a:ext cx="914400" cy="914400"/>
          </a:xfrm>
          <a:prstGeom prst="rect">
            <a:avLst/>
          </a:prstGeom>
        </p:spPr>
      </p:pic>
      <p:pic>
        <p:nvPicPr>
          <p:cNvPr id="32" name="Graphic 31" descr="Pilot female with solid fill">
            <a:extLst>
              <a:ext uri="{FF2B5EF4-FFF2-40B4-BE49-F238E27FC236}">
                <a16:creationId xmlns:a16="http://schemas.microsoft.com/office/drawing/2014/main" id="{D403BF55-212E-0D44-9416-8C085A109C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9914" y="5021814"/>
            <a:ext cx="914400" cy="914400"/>
          </a:xfrm>
          <a:prstGeom prst="rect">
            <a:avLst/>
          </a:prstGeom>
        </p:spPr>
      </p:pic>
      <p:pic>
        <p:nvPicPr>
          <p:cNvPr id="34" name="Graphic 33" descr="Pilot female outline">
            <a:extLst>
              <a:ext uri="{FF2B5EF4-FFF2-40B4-BE49-F238E27FC236}">
                <a16:creationId xmlns:a16="http://schemas.microsoft.com/office/drawing/2014/main" id="{BF9F47BA-2F74-AA49-9C64-F1442224F4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94314" y="5021814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F90267A-D74E-F34A-9AB3-D785AA71EBC2}"/>
              </a:ext>
            </a:extLst>
          </p:cNvPr>
          <p:cNvSpPr txBox="1"/>
          <p:nvPr/>
        </p:nvSpPr>
        <p:spPr>
          <a:xfrm>
            <a:off x="8363476" y="594896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Pilot Deployments!</a:t>
            </a:r>
          </a:p>
        </p:txBody>
      </p:sp>
    </p:spTree>
    <p:extLst>
      <p:ext uri="{BB962C8B-B14F-4D97-AF65-F5344CB8AC3E}">
        <p14:creationId xmlns:p14="http://schemas.microsoft.com/office/powerpoint/2010/main" val="41853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F35AEC25-0988-964C-9402-B5D951BD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9846" y="2231231"/>
            <a:ext cx="2395537" cy="2395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EC747D-7840-1448-AF0B-B845D4DC2110}"/>
              </a:ext>
            </a:extLst>
          </p:cNvPr>
          <p:cNvSpPr txBox="1"/>
          <p:nvPr/>
        </p:nvSpPr>
        <p:spPr>
          <a:xfrm>
            <a:off x="9689216" y="2174681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Validated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DEADDE-A73E-F54E-90AC-2F10222BCDA4}"/>
              </a:ext>
            </a:extLst>
          </p:cNvPr>
          <p:cNvSpPr/>
          <p:nvPr/>
        </p:nvSpPr>
        <p:spPr>
          <a:xfrm>
            <a:off x="3844052" y="892663"/>
            <a:ext cx="4815957" cy="5686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DF261-85AA-C944-AF52-0E4FA86DB65C}"/>
              </a:ext>
            </a:extLst>
          </p:cNvPr>
          <p:cNvCxnSpPr>
            <a:cxnSpLocks/>
          </p:cNvCxnSpPr>
          <p:nvPr/>
        </p:nvCxnSpPr>
        <p:spPr>
          <a:xfrm>
            <a:off x="2954215" y="3690613"/>
            <a:ext cx="774512" cy="289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B089A-DEF2-2A4C-894E-3CF6E4F6B32D}"/>
              </a:ext>
            </a:extLst>
          </p:cNvPr>
          <p:cNvCxnSpPr>
            <a:cxnSpLocks/>
          </p:cNvCxnSpPr>
          <p:nvPr/>
        </p:nvCxnSpPr>
        <p:spPr>
          <a:xfrm>
            <a:off x="8825791" y="3477772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4" descr="Introduction to Shiny">
            <a:extLst>
              <a:ext uri="{FF2B5EF4-FFF2-40B4-BE49-F238E27FC236}">
                <a16:creationId xmlns:a16="http://schemas.microsoft.com/office/drawing/2014/main" id="{19E81AAB-E58E-3243-9E98-3BAA87B8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2956" y="423056"/>
            <a:ext cx="1061154" cy="1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F412FB-5C53-664C-8F81-A9585970247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9" y="350375"/>
            <a:ext cx="1371600" cy="1588725"/>
          </a:xfrm>
          <a:prstGeom prst="rect">
            <a:avLst/>
          </a:prstGeom>
        </p:spPr>
      </p:pic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0CD97555-9198-B640-AC8A-63DF220AA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35" y="5923411"/>
            <a:ext cx="993754" cy="993754"/>
          </a:xfrm>
          <a:prstGeom prst="rect">
            <a:avLst/>
          </a:prstGeom>
        </p:spPr>
      </p:pic>
      <p:pic>
        <p:nvPicPr>
          <p:cNvPr id="12290" name="Picture 2" descr="R, project, official, logo Free Icon of Vector Logo">
            <a:extLst>
              <a:ext uri="{FF2B5EF4-FFF2-40B4-BE49-F238E27FC236}">
                <a16:creationId xmlns:a16="http://schemas.microsoft.com/office/drawing/2014/main" id="{D12DE38A-F8B7-3849-AE04-B6DC2477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5051" y="3840869"/>
            <a:ext cx="770332" cy="5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86607C-1B74-244B-BDC1-FF0A6CF7570A}"/>
              </a:ext>
            </a:extLst>
          </p:cNvPr>
          <p:cNvSpPr txBox="1"/>
          <p:nvPr/>
        </p:nvSpPr>
        <p:spPr>
          <a:xfrm>
            <a:off x="125739" y="-2577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State</a:t>
            </a:r>
          </a:p>
        </p:txBody>
      </p:sp>
      <p:pic>
        <p:nvPicPr>
          <p:cNvPr id="38" name="Graphic 37" descr="Database with solid fill">
            <a:extLst>
              <a:ext uri="{FF2B5EF4-FFF2-40B4-BE49-F238E27FC236}">
                <a16:creationId xmlns:a16="http://schemas.microsoft.com/office/drawing/2014/main" id="{7D7D6DC7-AD85-7348-A6D2-7D77075A7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61713" y="2090189"/>
            <a:ext cx="3518509" cy="3518509"/>
          </a:xfrm>
          <a:prstGeom prst="rect">
            <a:avLst/>
          </a:prstGeom>
        </p:spPr>
      </p:pic>
      <p:pic>
        <p:nvPicPr>
          <p:cNvPr id="41" name="Content Placeholder 5" descr="Bar chart outline">
            <a:extLst>
              <a:ext uri="{FF2B5EF4-FFF2-40B4-BE49-F238E27FC236}">
                <a16:creationId xmlns:a16="http://schemas.microsoft.com/office/drawing/2014/main" id="{04F98CCA-3B5A-FD41-8B20-6EA616BD9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78105" y="3151732"/>
            <a:ext cx="640080" cy="640080"/>
          </a:xfrm>
        </p:spPr>
      </p:pic>
      <p:pic>
        <p:nvPicPr>
          <p:cNvPr id="44" name="Graphic 43" descr="Bar chart with solid fill">
            <a:extLst>
              <a:ext uri="{FF2B5EF4-FFF2-40B4-BE49-F238E27FC236}">
                <a16:creationId xmlns:a16="http://schemas.microsoft.com/office/drawing/2014/main" id="{68E9245D-DF3F-1848-BA28-9F7C0254F0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34069" y="2532171"/>
            <a:ext cx="640080" cy="640080"/>
          </a:xfrm>
          <a:prstGeom prst="rect">
            <a:avLst/>
          </a:prstGeom>
        </p:spPr>
      </p:pic>
      <p:pic>
        <p:nvPicPr>
          <p:cNvPr id="48" name="Graphic 47" descr="Gantt Chart outline">
            <a:extLst>
              <a:ext uri="{FF2B5EF4-FFF2-40B4-BE49-F238E27FC236}">
                <a16:creationId xmlns:a16="http://schemas.microsoft.com/office/drawing/2014/main" id="{9C40F3E0-D8CB-FB4E-A40E-3DE11FBAF0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6799" y="3370573"/>
            <a:ext cx="640080" cy="640080"/>
          </a:xfrm>
          <a:prstGeom prst="rect">
            <a:avLst/>
          </a:prstGeom>
        </p:spPr>
      </p:pic>
      <p:pic>
        <p:nvPicPr>
          <p:cNvPr id="50" name="Graphic 49" descr="Decision chart with solid fill">
            <a:extLst>
              <a:ext uri="{FF2B5EF4-FFF2-40B4-BE49-F238E27FC236}">
                <a16:creationId xmlns:a16="http://schemas.microsoft.com/office/drawing/2014/main" id="{265608A6-12CB-F54C-B4B2-6C5739A8EC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11034" y="3825251"/>
            <a:ext cx="640080" cy="640080"/>
          </a:xfrm>
          <a:prstGeom prst="rect">
            <a:avLst/>
          </a:prstGeom>
        </p:spPr>
      </p:pic>
      <p:pic>
        <p:nvPicPr>
          <p:cNvPr id="52" name="Graphic 51" descr="Upward trend with solid fill">
            <a:extLst>
              <a:ext uri="{FF2B5EF4-FFF2-40B4-BE49-F238E27FC236}">
                <a16:creationId xmlns:a16="http://schemas.microsoft.com/office/drawing/2014/main" id="{64DBAC4E-DF74-BE43-99A5-DD3AE2FFC2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465" y="2915895"/>
            <a:ext cx="640080" cy="640080"/>
          </a:xfrm>
          <a:prstGeom prst="rect">
            <a:avLst/>
          </a:prstGeom>
        </p:spPr>
      </p:pic>
      <p:pic>
        <p:nvPicPr>
          <p:cNvPr id="56" name="Graphic 55" descr="Upward trend outline">
            <a:extLst>
              <a:ext uri="{FF2B5EF4-FFF2-40B4-BE49-F238E27FC236}">
                <a16:creationId xmlns:a16="http://schemas.microsoft.com/office/drawing/2014/main" id="{F8A21822-0296-CA46-85EA-49955291D5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4586" y="4232704"/>
            <a:ext cx="640080" cy="640080"/>
          </a:xfrm>
          <a:prstGeom prst="rect">
            <a:avLst/>
          </a:prstGeom>
        </p:spPr>
      </p:pic>
      <p:pic>
        <p:nvPicPr>
          <p:cNvPr id="57" name="Graphic 56" descr="Downward trend graph outline">
            <a:extLst>
              <a:ext uri="{FF2B5EF4-FFF2-40B4-BE49-F238E27FC236}">
                <a16:creationId xmlns:a16="http://schemas.microsoft.com/office/drawing/2014/main" id="{395552AB-263D-E747-A9A4-F561AE2FDB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80394" y="3513448"/>
            <a:ext cx="640080" cy="640080"/>
          </a:xfrm>
          <a:prstGeom prst="rect">
            <a:avLst/>
          </a:prstGeom>
        </p:spPr>
      </p:pic>
      <p:pic>
        <p:nvPicPr>
          <p:cNvPr id="58" name="Graphic 57" descr="Bar graph with downward trend outline">
            <a:extLst>
              <a:ext uri="{FF2B5EF4-FFF2-40B4-BE49-F238E27FC236}">
                <a16:creationId xmlns:a16="http://schemas.microsoft.com/office/drawing/2014/main" id="{7BE37B07-8FEB-5C49-8A41-6564CBEC8BD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93989" y="2538631"/>
            <a:ext cx="640080" cy="640080"/>
          </a:xfrm>
          <a:prstGeom prst="rect">
            <a:avLst/>
          </a:prstGeom>
        </p:spPr>
      </p:pic>
      <p:pic>
        <p:nvPicPr>
          <p:cNvPr id="59" name="Graphic 58" descr="Decision chart with solid fill">
            <a:extLst>
              <a:ext uri="{FF2B5EF4-FFF2-40B4-BE49-F238E27FC236}">
                <a16:creationId xmlns:a16="http://schemas.microsoft.com/office/drawing/2014/main" id="{804EE50F-1767-9445-9501-5725919C12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18185" y="1791153"/>
            <a:ext cx="640080" cy="640080"/>
          </a:xfrm>
          <a:prstGeom prst="rect">
            <a:avLst/>
          </a:prstGeom>
        </p:spPr>
      </p:pic>
      <p:pic>
        <p:nvPicPr>
          <p:cNvPr id="60" name="Graphic 59" descr="Upward trend outline">
            <a:extLst>
              <a:ext uri="{FF2B5EF4-FFF2-40B4-BE49-F238E27FC236}">
                <a16:creationId xmlns:a16="http://schemas.microsoft.com/office/drawing/2014/main" id="{A5161913-93DE-374A-9932-9D344AB8BF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09773" y="1770149"/>
            <a:ext cx="640080" cy="640080"/>
          </a:xfrm>
          <a:prstGeom prst="rect">
            <a:avLst/>
          </a:prstGeom>
        </p:spPr>
      </p:pic>
      <p:pic>
        <p:nvPicPr>
          <p:cNvPr id="61" name="Graphic 60" descr="Downward trend graph outline">
            <a:extLst>
              <a:ext uri="{FF2B5EF4-FFF2-40B4-BE49-F238E27FC236}">
                <a16:creationId xmlns:a16="http://schemas.microsoft.com/office/drawing/2014/main" id="{BAF268AF-441F-2F41-A619-5B49C86467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44416" y="1760065"/>
            <a:ext cx="640080" cy="640080"/>
          </a:xfrm>
          <a:prstGeom prst="rect">
            <a:avLst/>
          </a:prstGeom>
        </p:spPr>
      </p:pic>
      <p:pic>
        <p:nvPicPr>
          <p:cNvPr id="62" name="Content Placeholder 5" descr="Bar chart outline">
            <a:extLst>
              <a:ext uri="{FF2B5EF4-FFF2-40B4-BE49-F238E27FC236}">
                <a16:creationId xmlns:a16="http://schemas.microsoft.com/office/drawing/2014/main" id="{625A35A5-A418-B24B-866E-DA5986AFA6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84420" y="5110789"/>
            <a:ext cx="640080" cy="640080"/>
          </a:xfrm>
          <a:prstGeom prst="rect">
            <a:avLst/>
          </a:prstGeom>
        </p:spPr>
      </p:pic>
      <p:pic>
        <p:nvPicPr>
          <p:cNvPr id="63" name="Graphic 62" descr="Bar chart with solid fill">
            <a:extLst>
              <a:ext uri="{FF2B5EF4-FFF2-40B4-BE49-F238E27FC236}">
                <a16:creationId xmlns:a16="http://schemas.microsoft.com/office/drawing/2014/main" id="{6691304C-81CF-5546-8C02-6130973EE8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0384" y="4491228"/>
            <a:ext cx="640080" cy="640080"/>
          </a:xfrm>
          <a:prstGeom prst="rect">
            <a:avLst/>
          </a:prstGeom>
        </p:spPr>
      </p:pic>
      <p:pic>
        <p:nvPicPr>
          <p:cNvPr id="64" name="Graphic 63" descr="Gantt Chart outline">
            <a:extLst>
              <a:ext uri="{FF2B5EF4-FFF2-40B4-BE49-F238E27FC236}">
                <a16:creationId xmlns:a16="http://schemas.microsoft.com/office/drawing/2014/main" id="{4F8420FD-ED95-BD46-8AB2-065DFB323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63114" y="5329630"/>
            <a:ext cx="640080" cy="640080"/>
          </a:xfrm>
          <a:prstGeom prst="rect">
            <a:avLst/>
          </a:prstGeom>
        </p:spPr>
      </p:pic>
      <p:pic>
        <p:nvPicPr>
          <p:cNvPr id="65" name="Graphic 64" descr="Upward trend with solid fill">
            <a:extLst>
              <a:ext uri="{FF2B5EF4-FFF2-40B4-BE49-F238E27FC236}">
                <a16:creationId xmlns:a16="http://schemas.microsoft.com/office/drawing/2014/main" id="{E7B01F45-7197-0A4E-9795-0B51084F40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3780" y="4874952"/>
            <a:ext cx="640080" cy="640080"/>
          </a:xfrm>
          <a:prstGeom prst="rect">
            <a:avLst/>
          </a:prstGeom>
        </p:spPr>
      </p:pic>
      <p:pic>
        <p:nvPicPr>
          <p:cNvPr id="66" name="Graphic 65" descr="Downward trend graph outline">
            <a:extLst>
              <a:ext uri="{FF2B5EF4-FFF2-40B4-BE49-F238E27FC236}">
                <a16:creationId xmlns:a16="http://schemas.microsoft.com/office/drawing/2014/main" id="{FE21D284-9DC9-794D-B94C-E9ADD69A25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6709" y="5472505"/>
            <a:ext cx="640080" cy="640080"/>
          </a:xfrm>
          <a:prstGeom prst="rect">
            <a:avLst/>
          </a:prstGeom>
        </p:spPr>
      </p:pic>
      <p:pic>
        <p:nvPicPr>
          <p:cNvPr id="67" name="Graphic 66" descr="Bar graph with downward trend outline">
            <a:extLst>
              <a:ext uri="{FF2B5EF4-FFF2-40B4-BE49-F238E27FC236}">
                <a16:creationId xmlns:a16="http://schemas.microsoft.com/office/drawing/2014/main" id="{7C8C2490-E207-4E4B-872B-17065F5F65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0304" y="4497688"/>
            <a:ext cx="640080" cy="640080"/>
          </a:xfrm>
          <a:prstGeom prst="rect">
            <a:avLst/>
          </a:prstGeom>
        </p:spPr>
      </p:pic>
      <p:pic>
        <p:nvPicPr>
          <p:cNvPr id="68" name="Graphic 67" descr="Downward trend graph outline">
            <a:extLst>
              <a:ext uri="{FF2B5EF4-FFF2-40B4-BE49-F238E27FC236}">
                <a16:creationId xmlns:a16="http://schemas.microsoft.com/office/drawing/2014/main" id="{1D62FAD8-B5F7-254F-9D1E-23FC7BDCC6F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1835" y="4250535"/>
            <a:ext cx="640080" cy="640080"/>
          </a:xfrm>
          <a:prstGeom prst="rect">
            <a:avLst/>
          </a:prstGeom>
        </p:spPr>
      </p:pic>
      <p:pic>
        <p:nvPicPr>
          <p:cNvPr id="69" name="Graphic 68" descr="Bar chart with solid fill">
            <a:extLst>
              <a:ext uri="{FF2B5EF4-FFF2-40B4-BE49-F238E27FC236}">
                <a16:creationId xmlns:a16="http://schemas.microsoft.com/office/drawing/2014/main" id="{5058C63D-3927-8B4E-AF33-F007FDD44D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8866" y="4951647"/>
            <a:ext cx="640080" cy="640080"/>
          </a:xfrm>
          <a:prstGeom prst="rect">
            <a:avLst/>
          </a:prstGeom>
        </p:spPr>
      </p:pic>
      <p:pic>
        <p:nvPicPr>
          <p:cNvPr id="70" name="Graphic 69" descr="Upward trend with solid fill">
            <a:extLst>
              <a:ext uri="{FF2B5EF4-FFF2-40B4-BE49-F238E27FC236}">
                <a16:creationId xmlns:a16="http://schemas.microsoft.com/office/drawing/2014/main" id="{EE39C3A2-D73C-A64D-8F10-C6EB15550D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91301" y="5050037"/>
            <a:ext cx="640080" cy="640080"/>
          </a:xfrm>
          <a:prstGeom prst="rect">
            <a:avLst/>
          </a:prstGeom>
        </p:spPr>
      </p:pic>
      <p:pic>
        <p:nvPicPr>
          <p:cNvPr id="71" name="Graphic 70" descr="Upward trend with solid fill">
            <a:extLst>
              <a:ext uri="{FF2B5EF4-FFF2-40B4-BE49-F238E27FC236}">
                <a16:creationId xmlns:a16="http://schemas.microsoft.com/office/drawing/2014/main" id="{C3F54E35-36C2-1F46-BC9A-C8614E5785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58920" y="3283442"/>
            <a:ext cx="640080" cy="640080"/>
          </a:xfrm>
          <a:prstGeom prst="rect">
            <a:avLst/>
          </a:prstGeom>
        </p:spPr>
      </p:pic>
      <p:pic>
        <p:nvPicPr>
          <p:cNvPr id="72" name="Graphic 71" descr="Bar graph with downward trend outline">
            <a:extLst>
              <a:ext uri="{FF2B5EF4-FFF2-40B4-BE49-F238E27FC236}">
                <a16:creationId xmlns:a16="http://schemas.microsoft.com/office/drawing/2014/main" id="{D62DD149-D8F3-E64D-B5DF-72E0D9A9FD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45980" y="1746870"/>
            <a:ext cx="640080" cy="640080"/>
          </a:xfrm>
          <a:prstGeom prst="rect">
            <a:avLst/>
          </a:prstGeom>
        </p:spPr>
      </p:pic>
      <p:pic>
        <p:nvPicPr>
          <p:cNvPr id="73" name="Graphic 72" descr="Upward trend outline">
            <a:extLst>
              <a:ext uri="{FF2B5EF4-FFF2-40B4-BE49-F238E27FC236}">
                <a16:creationId xmlns:a16="http://schemas.microsoft.com/office/drawing/2014/main" id="{EB9C946E-37C1-E24D-82A4-C315E14411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57070" y="3147644"/>
            <a:ext cx="640080" cy="640080"/>
          </a:xfrm>
          <a:prstGeom prst="rect">
            <a:avLst/>
          </a:prstGeom>
        </p:spPr>
      </p:pic>
      <p:pic>
        <p:nvPicPr>
          <p:cNvPr id="74" name="Graphic 73" descr="Downward trend graph outline">
            <a:extLst>
              <a:ext uri="{FF2B5EF4-FFF2-40B4-BE49-F238E27FC236}">
                <a16:creationId xmlns:a16="http://schemas.microsoft.com/office/drawing/2014/main" id="{B811E262-B75C-0A4C-9776-FF49358BB3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32878" y="2428388"/>
            <a:ext cx="640080" cy="640080"/>
          </a:xfrm>
          <a:prstGeom prst="rect">
            <a:avLst/>
          </a:prstGeom>
        </p:spPr>
      </p:pic>
      <p:pic>
        <p:nvPicPr>
          <p:cNvPr id="75" name="Graphic 74" descr="Bar graph with downward trend outline">
            <a:extLst>
              <a:ext uri="{FF2B5EF4-FFF2-40B4-BE49-F238E27FC236}">
                <a16:creationId xmlns:a16="http://schemas.microsoft.com/office/drawing/2014/main" id="{40E9BB32-1AEC-B14F-8F84-6463737296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55534" y="3794791"/>
            <a:ext cx="640080" cy="640080"/>
          </a:xfrm>
          <a:prstGeom prst="rect">
            <a:avLst/>
          </a:prstGeom>
        </p:spPr>
      </p:pic>
      <p:pic>
        <p:nvPicPr>
          <p:cNvPr id="76" name="Graphic 75" descr="Table outline">
            <a:extLst>
              <a:ext uri="{FF2B5EF4-FFF2-40B4-BE49-F238E27FC236}">
                <a16:creationId xmlns:a16="http://schemas.microsoft.com/office/drawing/2014/main" id="{4F4B45FD-6274-A24A-ADA3-C58A0DEBD7F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2262" y="2613675"/>
            <a:ext cx="667106" cy="667106"/>
          </a:xfrm>
          <a:prstGeom prst="rect">
            <a:avLst/>
          </a:prstGeom>
        </p:spPr>
      </p:pic>
      <p:pic>
        <p:nvPicPr>
          <p:cNvPr id="77" name="Graphic 76" descr="Table outline">
            <a:extLst>
              <a:ext uri="{FF2B5EF4-FFF2-40B4-BE49-F238E27FC236}">
                <a16:creationId xmlns:a16="http://schemas.microsoft.com/office/drawing/2014/main" id="{106730ED-24FA-854E-B820-743FD93B806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70467" y="1815287"/>
            <a:ext cx="667106" cy="667106"/>
          </a:xfrm>
          <a:prstGeom prst="rect">
            <a:avLst/>
          </a:prstGeom>
        </p:spPr>
      </p:pic>
      <p:pic>
        <p:nvPicPr>
          <p:cNvPr id="78" name="Graphic 77" descr="Table outline">
            <a:extLst>
              <a:ext uri="{FF2B5EF4-FFF2-40B4-BE49-F238E27FC236}">
                <a16:creationId xmlns:a16="http://schemas.microsoft.com/office/drawing/2014/main" id="{64A1F24B-ED97-6744-B755-86E22B4E3A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57181" y="5586345"/>
            <a:ext cx="667106" cy="667106"/>
          </a:xfrm>
          <a:prstGeom prst="rect">
            <a:avLst/>
          </a:prstGeom>
        </p:spPr>
      </p:pic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5E33C234-04FB-B345-BCD3-7EFC5EFE85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248599" y="5945749"/>
            <a:ext cx="914400" cy="914400"/>
          </a:xfrm>
          <a:prstGeom prst="rect">
            <a:avLst/>
          </a:prstGeom>
        </p:spPr>
      </p:pic>
      <p:pic>
        <p:nvPicPr>
          <p:cNvPr id="79" name="Graphic 78" descr="Lock with solid fill">
            <a:extLst>
              <a:ext uri="{FF2B5EF4-FFF2-40B4-BE49-F238E27FC236}">
                <a16:creationId xmlns:a16="http://schemas.microsoft.com/office/drawing/2014/main" id="{529E2D54-3483-794B-B6EC-66CE73E031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84734" y="4565297"/>
            <a:ext cx="914400" cy="914400"/>
          </a:xfrm>
          <a:prstGeom prst="rect">
            <a:avLst/>
          </a:prstGeom>
        </p:spPr>
      </p:pic>
      <p:pic>
        <p:nvPicPr>
          <p:cNvPr id="16" name="Graphic 15" descr="Magic Wand Auto outline">
            <a:extLst>
              <a:ext uri="{FF2B5EF4-FFF2-40B4-BE49-F238E27FC236}">
                <a16:creationId xmlns:a16="http://schemas.microsoft.com/office/drawing/2014/main" id="{3D0DC673-A8F6-494E-BDA8-7795B7DF639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68493" y="390324"/>
            <a:ext cx="739672" cy="73967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D6CE811-81E0-4F46-AB7A-16FF06C21B71}"/>
              </a:ext>
            </a:extLst>
          </p:cNvPr>
          <p:cNvSpPr txBox="1"/>
          <p:nvPr/>
        </p:nvSpPr>
        <p:spPr>
          <a:xfrm>
            <a:off x="818255" y="1959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Secure Database</a:t>
            </a:r>
          </a:p>
        </p:txBody>
      </p:sp>
    </p:spTree>
    <p:extLst>
      <p:ext uri="{BB962C8B-B14F-4D97-AF65-F5344CB8AC3E}">
        <p14:creationId xmlns:p14="http://schemas.microsoft.com/office/powerpoint/2010/main" val="2312428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0F633-0CEA-419A-97ED-30B95AA6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CC4F0-C713-41A7-93C1-8566E3E8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11212-BB59-4BAE-ACF5-47A5E43A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58" y="-10766"/>
            <a:ext cx="12192000" cy="6868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52602-9FFF-4631-9D97-9A5A2208CF14}"/>
              </a:ext>
            </a:extLst>
          </p:cNvPr>
          <p:cNvSpPr txBox="1"/>
          <p:nvPr/>
        </p:nvSpPr>
        <p:spPr>
          <a:xfrm>
            <a:off x="339368" y="647090"/>
            <a:ext cx="1116608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248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C3FC-A264-3642-A2EE-AE2DF95FB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58249"/>
            <a:ext cx="10744200" cy="2387600"/>
          </a:xfrm>
        </p:spPr>
        <p:txBody>
          <a:bodyPr>
            <a:normAutofit/>
          </a:bodyPr>
          <a:lstStyle/>
          <a:p>
            <a:pPr algn="ctr"/>
            <a:br>
              <a:rPr lang="en-US" sz="4800" dirty="0"/>
            </a:br>
            <a:r>
              <a:rPr lang="en-US" sz="3200" dirty="0"/>
              <a:t>Phase 0: 2012-2018 </a:t>
            </a:r>
            <a:br>
              <a:rPr lang="en-US" dirty="0"/>
            </a:br>
            <a:r>
              <a:rPr lang="en-US" sz="5400" dirty="0"/>
              <a:t>Moving from Static to Interactive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1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E134C-A764-D148-8FFB-B5BA3817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1" y="320547"/>
            <a:ext cx="11964537" cy="65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ple aeplot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6646" y="47129"/>
            <a:ext cx="6296792" cy="676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3613" y="6072207"/>
            <a:ext cx="2414587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>
                <a:hlinkClick r:id="rId4"/>
              </a:rPr>
              <a:t>rhoinc/</a:t>
            </a:r>
            <a:r>
              <a:rPr lang="en-US" dirty="0" err="1">
                <a:hlinkClick r:id="rId4"/>
              </a:rPr>
              <a:t>aedotplot</a:t>
            </a:r>
            <a:r>
              <a:rPr lang="en-US" dirty="0">
                <a:hlinkClick r:id="rId4"/>
              </a:rPr>
              <a:t>()</a:t>
            </a:r>
            <a:endParaRPr lang="en-US" dirty="0"/>
          </a:p>
          <a:p>
            <a:r>
              <a:rPr lang="en-US" dirty="0"/>
              <a:t>Inspired by Frank Harrell’s HH::</a:t>
            </a:r>
            <a:r>
              <a:rPr lang="en-US" dirty="0" err="1"/>
              <a:t>ae.dotplot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0671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F3650-8C68-9F47-9B03-EE269883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D4C9A-A48D-894E-B229-7E62E29E961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A5526-0A10-3C4A-8F6E-31D54B248A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7978" y="146376"/>
            <a:ext cx="6347376" cy="67154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AD632-9E6B-D04D-9D61-502A81A02A6F}"/>
              </a:ext>
            </a:extLst>
          </p:cNvPr>
          <p:cNvSpPr/>
          <p:nvPr/>
        </p:nvSpPr>
        <p:spPr>
          <a:xfrm>
            <a:off x="9338102" y="6284935"/>
            <a:ext cx="2642883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4"/>
              </a:rPr>
              <a:t>512 Paths to the White House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NY Times 2012</a:t>
            </a:r>
          </a:p>
        </p:txBody>
      </p:sp>
    </p:spTree>
    <p:extLst>
      <p:ext uri="{BB962C8B-B14F-4D97-AF65-F5344CB8AC3E}">
        <p14:creationId xmlns:p14="http://schemas.microsoft.com/office/powerpoint/2010/main" val="2177236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IR Template">
  <a:themeElements>
    <a:clrScheme name="Custom 18">
      <a:dk1>
        <a:srgbClr val="54565B"/>
      </a:dk1>
      <a:lt1>
        <a:srgbClr val="FFFFFF"/>
      </a:lt1>
      <a:dk2>
        <a:srgbClr val="C50E3C"/>
      </a:dk2>
      <a:lt2>
        <a:srgbClr val="C6CAC6"/>
      </a:lt2>
      <a:accent1>
        <a:srgbClr val="203661"/>
      </a:accent1>
      <a:accent2>
        <a:srgbClr val="3C587F"/>
      </a:accent2>
      <a:accent3>
        <a:srgbClr val="8DC1C5"/>
      </a:accent3>
      <a:accent4>
        <a:srgbClr val="688C38"/>
      </a:accent4>
      <a:accent5>
        <a:srgbClr val="000000"/>
      </a:accent5>
      <a:accent6>
        <a:srgbClr val="000000"/>
      </a:accent6>
      <a:hlink>
        <a:srgbClr val="3A6C8A"/>
      </a:hlink>
      <a:folHlink>
        <a:srgbClr val="8F7F9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8">
    <a:dk1>
      <a:srgbClr val="54565B"/>
    </a:dk1>
    <a:lt1>
      <a:srgbClr val="FFFFFF"/>
    </a:lt1>
    <a:dk2>
      <a:srgbClr val="C50E3C"/>
    </a:dk2>
    <a:lt2>
      <a:srgbClr val="C6CAC6"/>
    </a:lt2>
    <a:accent1>
      <a:srgbClr val="203661"/>
    </a:accent1>
    <a:accent2>
      <a:srgbClr val="3C587F"/>
    </a:accent2>
    <a:accent3>
      <a:srgbClr val="8DC1C5"/>
    </a:accent3>
    <a:accent4>
      <a:srgbClr val="688C38"/>
    </a:accent4>
    <a:accent5>
      <a:srgbClr val="000000"/>
    </a:accent5>
    <a:accent6>
      <a:srgbClr val="000000"/>
    </a:accent6>
    <a:hlink>
      <a:srgbClr val="3A6C8A"/>
    </a:hlink>
    <a:folHlink>
      <a:srgbClr val="8F7F9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9a3f7b5-05d2-49ee-af7e-f6c06e9003db" xsi:nil="true"/>
    <Display_x0020_Order xmlns="79a3f7b5-05d2-49ee-af7e-f6c06e9003db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SharedContentType xmlns="Microsoft.SharePoint.Taxonomy.ContentTypeSync" SourceId="c2f875ff-20bd-4758-bb3f-3226c8545cda" ContentTypeId="0x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51EBF99D13C4380AA49EB64DFCC79" ma:contentTypeVersion="3" ma:contentTypeDescription="Create a new document." ma:contentTypeScope="" ma:versionID="7b842f6614264c75bf4291623fecba40">
  <xsd:schema xmlns:xsd="http://www.w3.org/2001/XMLSchema" xmlns:xs="http://www.w3.org/2001/XMLSchema" xmlns:p="http://schemas.microsoft.com/office/2006/metadata/properties" xmlns:ns1="http://schemas.microsoft.com/sharepoint/v3" xmlns:ns2="79a3f7b5-05d2-49ee-af7e-f6c06e9003db" targetNamespace="http://schemas.microsoft.com/office/2006/metadata/properties" ma:root="true" ma:fieldsID="b8fe13d527f4a719e86d5e2679609a9a" ns1:_="" ns2:_="">
    <xsd:import namespace="http://schemas.microsoft.com/sharepoint/v3"/>
    <xsd:import namespace="79a3f7b5-05d2-49ee-af7e-f6c06e9003d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Category" minOccurs="0"/>
                <xsd:element ref="ns2:Display_x0020_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3f7b5-05d2-49ee-af7e-f6c06e9003db" elementFormDefault="qualified">
    <xsd:import namespace="http://schemas.microsoft.com/office/2006/documentManagement/types"/>
    <xsd:import namespace="http://schemas.microsoft.com/office/infopath/2007/PartnerControls"/>
    <xsd:element name="Category" ma:index="10" nillable="true" ma:displayName="Category" ma:internalName="Category">
      <xsd:simpleType>
        <xsd:restriction base="dms:Text">
          <xsd:maxLength value="255"/>
        </xsd:restriction>
      </xsd:simpleType>
    </xsd:element>
    <xsd:element name="Display_x0020_Order" ma:index="11" nillable="true" ma:displayName="Display Order" ma:internalName="Display_x0020_Order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0A6E41-F5B9-4468-8C2E-7C2A7450C3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3EA792-2B25-4630-9A46-AB0FB24D86C4}">
  <ds:schemaRefs>
    <ds:schemaRef ds:uri="http://schemas.microsoft.com/sharepoint/v3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79a3f7b5-05d2-49ee-af7e-f6c06e9003db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DDE0D81-E951-440D-B433-F03E302A01F0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153B2600-1FDF-41E9-8433-F84E9DF36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9a3f7b5-05d2-49ee-af7e-f6c06e9003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16225</TotalTime>
  <Words>1535</Words>
  <Application>Microsoft Macintosh PowerPoint</Application>
  <PresentationFormat>Widescreen</PresentationFormat>
  <Paragraphs>418</Paragraphs>
  <Slides>57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Apple Symbols</vt:lpstr>
      <vt:lpstr>Arial</vt:lpstr>
      <vt:lpstr>Arial Black</vt:lpstr>
      <vt:lpstr>Calibri</vt:lpstr>
      <vt:lpstr>Courier New</vt:lpstr>
      <vt:lpstr>Georgia</vt:lpstr>
      <vt:lpstr>Monaco</vt:lpstr>
      <vt:lpstr>Proxima Nova Regular</vt:lpstr>
      <vt:lpstr>Times</vt:lpstr>
      <vt:lpstr>Trebuchet MS</vt:lpstr>
      <vt:lpstr>Trebuchet MS Regular</vt:lpstr>
      <vt:lpstr>IR Template</vt:lpstr>
      <vt:lpstr> Building Open-Source Tools for Safety Monitoring  Advancing Research Through Community Collaboration</vt:lpstr>
      <vt:lpstr>PowerPoint Presentation</vt:lpstr>
      <vt:lpstr>PowerPoint Presentation</vt:lpstr>
      <vt:lpstr>safetyGraphics</vt:lpstr>
      <vt:lpstr>PowerPoint Presentation</vt:lpstr>
      <vt:lpstr> Phase 0: 2012-2018  Moving from Static to Interactive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1: 2018-2019  Establishing an Open-Source Working group</vt:lpstr>
      <vt:lpstr>ISG Guiding Principles</vt:lpstr>
      <vt:lpstr>PowerPoint Presentation</vt:lpstr>
      <vt:lpstr>PowerPoint Presentation</vt:lpstr>
      <vt:lpstr>PowerPoint Presentation</vt:lpstr>
      <vt:lpstr>safetyGraphics</vt:lpstr>
      <vt:lpstr>PowerPoint Presentation</vt:lpstr>
      <vt:lpstr>PowerPoint Presentation</vt:lpstr>
      <vt:lpstr>PowerPoint Presentation</vt:lpstr>
      <vt:lpstr>PowerPoint Presentation</vt:lpstr>
      <vt:lpstr>Use Case: Novartis DMC</vt:lpstr>
      <vt:lpstr>Use Case: Novartis DMC</vt:lpstr>
      <vt:lpstr>Use Case: Novartis DMC</vt:lpstr>
      <vt:lpstr>Phase 2: 2019-2021  Improving The Technical Framework </vt:lpstr>
      <vt:lpstr>PowerPoint Presentation</vt:lpstr>
      <vt:lpstr>PowerPoint Presentation</vt:lpstr>
      <vt:lpstr>PowerPoint Presentation</vt:lpstr>
      <vt:lpstr>safetyGraphics 2.0  Multiple Data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3: 2021 and beyond Move towards a Production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Lavigne</dc:creator>
  <cp:lastModifiedBy>Jeremy Wildfire</cp:lastModifiedBy>
  <cp:revision>381</cp:revision>
  <cp:lastPrinted>2020-02-21T21:57:10Z</cp:lastPrinted>
  <dcterms:created xsi:type="dcterms:W3CDTF">2018-05-31T15:44:29Z</dcterms:created>
  <dcterms:modified xsi:type="dcterms:W3CDTF">2021-09-17T12:40:55Z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0x01010095E51EBF99D13C4380AA49EB64DFCC79</vt:lpwstr>
  </property>
</Properties>
</file>